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5" r:id="rId4"/>
    <p:sldId id="276" r:id="rId5"/>
    <p:sldId id="258" r:id="rId6"/>
    <p:sldId id="274" r:id="rId7"/>
    <p:sldId id="279" r:id="rId8"/>
    <p:sldId id="288" r:id="rId9"/>
    <p:sldId id="285" r:id="rId10"/>
    <p:sldId id="283" r:id="rId11"/>
    <p:sldId id="284" r:id="rId12"/>
    <p:sldId id="265" r:id="rId13"/>
    <p:sldId id="278" r:id="rId14"/>
    <p:sldId id="264" r:id="rId15"/>
    <p:sldId id="272" r:id="rId16"/>
    <p:sldId id="271" r:id="rId17"/>
    <p:sldId id="270" r:id="rId18"/>
    <p:sldId id="280" r:id="rId19"/>
    <p:sldId id="286" r:id="rId20"/>
    <p:sldId id="281"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56" autoAdjust="0"/>
  </p:normalViewPr>
  <p:slideViewPr>
    <p:cSldViewPr snapToGrid="0">
      <p:cViewPr varScale="1">
        <p:scale>
          <a:sx n="75" d="100"/>
          <a:sy n="75" d="100"/>
        </p:scale>
        <p:origin x="9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A4E73-5079-4ED4-97C0-90328A99164B}" type="doc">
      <dgm:prSet loTypeId="urn:microsoft.com/office/officeart/2008/layout/LinedList" loCatId="list" qsTypeId="urn:microsoft.com/office/officeart/2005/8/quickstyle/simple5" qsCatId="simple" csTypeId="urn:microsoft.com/office/officeart/2005/8/colors/accent1_3" csCatId="accent1" phldr="1"/>
      <dgm:spPr/>
      <dgm:t>
        <a:bodyPr/>
        <a:lstStyle/>
        <a:p>
          <a:endParaRPr lang="en-US"/>
        </a:p>
      </dgm:t>
    </dgm:pt>
    <dgm:pt modelId="{A8FF1D48-F1B7-41FC-B136-53890E91D823}">
      <dgm:prSet/>
      <dgm:spPr/>
      <dgm:t>
        <a:bodyPr/>
        <a:lstStyle/>
        <a:p>
          <a:r>
            <a:rPr lang="en-US" dirty="0"/>
            <a:t>Mental illness is a growing concern: PREVENTION is key</a:t>
          </a:r>
        </a:p>
      </dgm:t>
    </dgm:pt>
    <dgm:pt modelId="{143D4390-D24C-423E-9D11-BFB34B4F5E2B}" type="parTrans" cxnId="{9DFD697F-321C-4735-96EF-62C2A1EE2BEA}">
      <dgm:prSet/>
      <dgm:spPr/>
      <dgm:t>
        <a:bodyPr/>
        <a:lstStyle/>
        <a:p>
          <a:endParaRPr lang="en-US"/>
        </a:p>
      </dgm:t>
    </dgm:pt>
    <dgm:pt modelId="{3B2EEA46-A2E0-439A-8595-1C99B1B6E989}" type="sibTrans" cxnId="{9DFD697F-321C-4735-96EF-62C2A1EE2BEA}">
      <dgm:prSet/>
      <dgm:spPr/>
      <dgm:t>
        <a:bodyPr/>
        <a:lstStyle/>
        <a:p>
          <a:endParaRPr lang="en-US"/>
        </a:p>
      </dgm:t>
    </dgm:pt>
    <dgm:pt modelId="{81F6EAF4-A2C3-4901-A1A5-FD8FB8945749}">
      <dgm:prSet/>
      <dgm:spPr/>
      <dgm:t>
        <a:bodyPr/>
        <a:lstStyle/>
        <a:p>
          <a:r>
            <a:rPr lang="en-US" dirty="0"/>
            <a:t>More than 50% of effected people do not seek treatment</a:t>
          </a:r>
        </a:p>
      </dgm:t>
    </dgm:pt>
    <dgm:pt modelId="{573E7080-DF5C-473E-AD85-E3E84D2526BD}" type="parTrans" cxnId="{E6DFC5F7-6FD4-4B69-8BA8-B09D2412F237}">
      <dgm:prSet/>
      <dgm:spPr/>
      <dgm:t>
        <a:bodyPr/>
        <a:lstStyle/>
        <a:p>
          <a:endParaRPr lang="en-US"/>
        </a:p>
      </dgm:t>
    </dgm:pt>
    <dgm:pt modelId="{700C297C-253A-4A8E-83B4-DC38BB7F4ABE}" type="sibTrans" cxnId="{E6DFC5F7-6FD4-4B69-8BA8-B09D2412F237}">
      <dgm:prSet/>
      <dgm:spPr/>
      <dgm:t>
        <a:bodyPr/>
        <a:lstStyle/>
        <a:p>
          <a:endParaRPr lang="en-US"/>
        </a:p>
      </dgm:t>
    </dgm:pt>
    <dgm:pt modelId="{6D6F0FA6-7F04-439E-9462-680BCA4287A7}">
      <dgm:prSet/>
      <dgm:spPr/>
      <dgm:t>
        <a:bodyPr/>
        <a:lstStyle/>
        <a:p>
          <a:r>
            <a:rPr lang="en-US"/>
            <a:t>New interest in technology: accessible, anonymous, cheaper, effective, features, monitoring</a:t>
          </a:r>
        </a:p>
      </dgm:t>
    </dgm:pt>
    <dgm:pt modelId="{D35A61A5-753E-4F2D-BCB0-43C6A0F6097E}" type="parTrans" cxnId="{12A67DB4-01D3-43F5-A3C5-E27B1EDFF7E7}">
      <dgm:prSet/>
      <dgm:spPr/>
      <dgm:t>
        <a:bodyPr/>
        <a:lstStyle/>
        <a:p>
          <a:endParaRPr lang="en-US"/>
        </a:p>
      </dgm:t>
    </dgm:pt>
    <dgm:pt modelId="{F94C8ECD-2654-498A-B1FF-236E8423D8E6}" type="sibTrans" cxnId="{12A67DB4-01D3-43F5-A3C5-E27B1EDFF7E7}">
      <dgm:prSet/>
      <dgm:spPr/>
      <dgm:t>
        <a:bodyPr/>
        <a:lstStyle/>
        <a:p>
          <a:endParaRPr lang="en-US"/>
        </a:p>
      </dgm:t>
    </dgm:pt>
    <dgm:pt modelId="{9612CB12-DD8C-439A-97A6-21C0B994E6C1}">
      <dgm:prSet/>
      <dgm:spPr/>
      <dgm:t>
        <a:bodyPr/>
        <a:lstStyle/>
        <a:p>
          <a:r>
            <a:rPr lang="en-US"/>
            <a:t>Currently, there are no national standards for evaluating the effectiveness of MHapps </a:t>
          </a:r>
        </a:p>
      </dgm:t>
    </dgm:pt>
    <dgm:pt modelId="{49731FEA-9472-4781-A890-A6B7948B3F67}" type="parTrans" cxnId="{600C22E0-1F1F-4493-8894-98EC9C2A5076}">
      <dgm:prSet/>
      <dgm:spPr/>
      <dgm:t>
        <a:bodyPr/>
        <a:lstStyle/>
        <a:p>
          <a:endParaRPr lang="en-US"/>
        </a:p>
      </dgm:t>
    </dgm:pt>
    <dgm:pt modelId="{E8DE51CF-F47E-41A8-9937-4CF0B00F58C8}" type="sibTrans" cxnId="{600C22E0-1F1F-4493-8894-98EC9C2A5076}">
      <dgm:prSet/>
      <dgm:spPr/>
      <dgm:t>
        <a:bodyPr/>
        <a:lstStyle/>
        <a:p>
          <a:endParaRPr lang="en-US"/>
        </a:p>
      </dgm:t>
    </dgm:pt>
    <dgm:pt modelId="{A4BBAE7B-58E7-4DCD-893D-8480A19F8373}" type="pres">
      <dgm:prSet presAssocID="{4CDA4E73-5079-4ED4-97C0-90328A99164B}" presName="vert0" presStyleCnt="0">
        <dgm:presLayoutVars>
          <dgm:dir/>
          <dgm:animOne val="branch"/>
          <dgm:animLvl val="lvl"/>
        </dgm:presLayoutVars>
      </dgm:prSet>
      <dgm:spPr/>
    </dgm:pt>
    <dgm:pt modelId="{AD0FB520-0C69-40EB-90F2-28DE02D9A1CE}" type="pres">
      <dgm:prSet presAssocID="{A8FF1D48-F1B7-41FC-B136-53890E91D823}" presName="thickLine" presStyleLbl="alignNode1" presStyleIdx="0" presStyleCnt="4"/>
      <dgm:spPr/>
    </dgm:pt>
    <dgm:pt modelId="{DD341EC9-5C5E-4E89-A6E4-87D82DE70357}" type="pres">
      <dgm:prSet presAssocID="{A8FF1D48-F1B7-41FC-B136-53890E91D823}" presName="horz1" presStyleCnt="0"/>
      <dgm:spPr/>
    </dgm:pt>
    <dgm:pt modelId="{167BE4F4-337F-4C02-9A26-E6380783987C}" type="pres">
      <dgm:prSet presAssocID="{A8FF1D48-F1B7-41FC-B136-53890E91D823}" presName="tx1" presStyleLbl="revTx" presStyleIdx="0" presStyleCnt="4"/>
      <dgm:spPr/>
    </dgm:pt>
    <dgm:pt modelId="{28EA794B-B237-4BF6-A5EB-CC4485F77E46}" type="pres">
      <dgm:prSet presAssocID="{A8FF1D48-F1B7-41FC-B136-53890E91D823}" presName="vert1" presStyleCnt="0"/>
      <dgm:spPr/>
    </dgm:pt>
    <dgm:pt modelId="{BB4720F7-2939-406C-82ED-659388423AC8}" type="pres">
      <dgm:prSet presAssocID="{81F6EAF4-A2C3-4901-A1A5-FD8FB8945749}" presName="thickLine" presStyleLbl="alignNode1" presStyleIdx="1" presStyleCnt="4"/>
      <dgm:spPr/>
    </dgm:pt>
    <dgm:pt modelId="{86811636-48D1-45A0-B3CE-CB35BE1AF38C}" type="pres">
      <dgm:prSet presAssocID="{81F6EAF4-A2C3-4901-A1A5-FD8FB8945749}" presName="horz1" presStyleCnt="0"/>
      <dgm:spPr/>
    </dgm:pt>
    <dgm:pt modelId="{9706298C-476F-4164-B091-4DAECD0A9F14}" type="pres">
      <dgm:prSet presAssocID="{81F6EAF4-A2C3-4901-A1A5-FD8FB8945749}" presName="tx1" presStyleLbl="revTx" presStyleIdx="1" presStyleCnt="4"/>
      <dgm:spPr/>
    </dgm:pt>
    <dgm:pt modelId="{58EE2817-AFDE-4C79-88FB-A91B1459C714}" type="pres">
      <dgm:prSet presAssocID="{81F6EAF4-A2C3-4901-A1A5-FD8FB8945749}" presName="vert1" presStyleCnt="0"/>
      <dgm:spPr/>
    </dgm:pt>
    <dgm:pt modelId="{AB52962E-6214-44B7-A43E-BC2A2186BEFE}" type="pres">
      <dgm:prSet presAssocID="{6D6F0FA6-7F04-439E-9462-680BCA4287A7}" presName="thickLine" presStyleLbl="alignNode1" presStyleIdx="2" presStyleCnt="4"/>
      <dgm:spPr/>
    </dgm:pt>
    <dgm:pt modelId="{9B8553A5-DA40-4361-BE0B-095E475271DD}" type="pres">
      <dgm:prSet presAssocID="{6D6F0FA6-7F04-439E-9462-680BCA4287A7}" presName="horz1" presStyleCnt="0"/>
      <dgm:spPr/>
    </dgm:pt>
    <dgm:pt modelId="{03C2B567-0FB0-4DF8-BEAB-0F5FD9EE147D}" type="pres">
      <dgm:prSet presAssocID="{6D6F0FA6-7F04-439E-9462-680BCA4287A7}" presName="tx1" presStyleLbl="revTx" presStyleIdx="2" presStyleCnt="4"/>
      <dgm:spPr/>
    </dgm:pt>
    <dgm:pt modelId="{2CFD485C-0EFD-48E2-B59E-4E704FCF462A}" type="pres">
      <dgm:prSet presAssocID="{6D6F0FA6-7F04-439E-9462-680BCA4287A7}" presName="vert1" presStyleCnt="0"/>
      <dgm:spPr/>
    </dgm:pt>
    <dgm:pt modelId="{1DD4B9D7-6850-4CFA-A6AF-7447E2A8F785}" type="pres">
      <dgm:prSet presAssocID="{9612CB12-DD8C-439A-97A6-21C0B994E6C1}" presName="thickLine" presStyleLbl="alignNode1" presStyleIdx="3" presStyleCnt="4"/>
      <dgm:spPr/>
    </dgm:pt>
    <dgm:pt modelId="{2D166ECD-B1F8-4E76-B0CF-D6649D9AE142}" type="pres">
      <dgm:prSet presAssocID="{9612CB12-DD8C-439A-97A6-21C0B994E6C1}" presName="horz1" presStyleCnt="0"/>
      <dgm:spPr/>
    </dgm:pt>
    <dgm:pt modelId="{A74D2E89-160C-465B-9389-1DCDB5523E98}" type="pres">
      <dgm:prSet presAssocID="{9612CB12-DD8C-439A-97A6-21C0B994E6C1}" presName="tx1" presStyleLbl="revTx" presStyleIdx="3" presStyleCnt="4"/>
      <dgm:spPr/>
    </dgm:pt>
    <dgm:pt modelId="{943A2B24-35D8-4244-8C21-43639FB70DE4}" type="pres">
      <dgm:prSet presAssocID="{9612CB12-DD8C-439A-97A6-21C0B994E6C1}" presName="vert1" presStyleCnt="0"/>
      <dgm:spPr/>
    </dgm:pt>
  </dgm:ptLst>
  <dgm:cxnLst>
    <dgm:cxn modelId="{CB15EB3B-3B25-467D-AE92-9FA6849BB0D2}" type="presOf" srcId="{4CDA4E73-5079-4ED4-97C0-90328A99164B}" destId="{A4BBAE7B-58E7-4DCD-893D-8480A19F8373}" srcOrd="0" destOrd="0" presId="urn:microsoft.com/office/officeart/2008/layout/LinedList"/>
    <dgm:cxn modelId="{9DFD697F-321C-4735-96EF-62C2A1EE2BEA}" srcId="{4CDA4E73-5079-4ED4-97C0-90328A99164B}" destId="{A8FF1D48-F1B7-41FC-B136-53890E91D823}" srcOrd="0" destOrd="0" parTransId="{143D4390-D24C-423E-9D11-BFB34B4F5E2B}" sibTransId="{3B2EEA46-A2E0-439A-8595-1C99B1B6E989}"/>
    <dgm:cxn modelId="{59D4E193-29B7-49CB-8E6D-7CC6398EC039}" type="presOf" srcId="{6D6F0FA6-7F04-439E-9462-680BCA4287A7}" destId="{03C2B567-0FB0-4DF8-BEAB-0F5FD9EE147D}" srcOrd="0" destOrd="0" presId="urn:microsoft.com/office/officeart/2008/layout/LinedList"/>
    <dgm:cxn modelId="{F290C095-8E18-44DB-B95C-5EE6ACE69894}" type="presOf" srcId="{A8FF1D48-F1B7-41FC-B136-53890E91D823}" destId="{167BE4F4-337F-4C02-9A26-E6380783987C}" srcOrd="0" destOrd="0" presId="urn:microsoft.com/office/officeart/2008/layout/LinedList"/>
    <dgm:cxn modelId="{12A67DB4-01D3-43F5-A3C5-E27B1EDFF7E7}" srcId="{4CDA4E73-5079-4ED4-97C0-90328A99164B}" destId="{6D6F0FA6-7F04-439E-9462-680BCA4287A7}" srcOrd="2" destOrd="0" parTransId="{D35A61A5-753E-4F2D-BCB0-43C6A0F6097E}" sibTransId="{F94C8ECD-2654-498A-B1FF-236E8423D8E6}"/>
    <dgm:cxn modelId="{90892AD9-0170-4F2D-961E-EC026F4B0C3C}" type="presOf" srcId="{9612CB12-DD8C-439A-97A6-21C0B994E6C1}" destId="{A74D2E89-160C-465B-9389-1DCDB5523E98}" srcOrd="0" destOrd="0" presId="urn:microsoft.com/office/officeart/2008/layout/LinedList"/>
    <dgm:cxn modelId="{600C22E0-1F1F-4493-8894-98EC9C2A5076}" srcId="{4CDA4E73-5079-4ED4-97C0-90328A99164B}" destId="{9612CB12-DD8C-439A-97A6-21C0B994E6C1}" srcOrd="3" destOrd="0" parTransId="{49731FEA-9472-4781-A890-A6B7948B3F67}" sibTransId="{E8DE51CF-F47E-41A8-9937-4CF0B00F58C8}"/>
    <dgm:cxn modelId="{E6DFC5F7-6FD4-4B69-8BA8-B09D2412F237}" srcId="{4CDA4E73-5079-4ED4-97C0-90328A99164B}" destId="{81F6EAF4-A2C3-4901-A1A5-FD8FB8945749}" srcOrd="1" destOrd="0" parTransId="{573E7080-DF5C-473E-AD85-E3E84D2526BD}" sibTransId="{700C297C-253A-4A8E-83B4-DC38BB7F4ABE}"/>
    <dgm:cxn modelId="{87EE45FA-4192-4820-B283-6E718C9BEB33}" type="presOf" srcId="{81F6EAF4-A2C3-4901-A1A5-FD8FB8945749}" destId="{9706298C-476F-4164-B091-4DAECD0A9F14}" srcOrd="0" destOrd="0" presId="urn:microsoft.com/office/officeart/2008/layout/LinedList"/>
    <dgm:cxn modelId="{0A228C4A-2A88-4C29-B05F-3A26CACEB3E8}" type="presParOf" srcId="{A4BBAE7B-58E7-4DCD-893D-8480A19F8373}" destId="{AD0FB520-0C69-40EB-90F2-28DE02D9A1CE}" srcOrd="0" destOrd="0" presId="urn:microsoft.com/office/officeart/2008/layout/LinedList"/>
    <dgm:cxn modelId="{BE098F99-216C-447D-B278-B5EA048D3463}" type="presParOf" srcId="{A4BBAE7B-58E7-4DCD-893D-8480A19F8373}" destId="{DD341EC9-5C5E-4E89-A6E4-87D82DE70357}" srcOrd="1" destOrd="0" presId="urn:microsoft.com/office/officeart/2008/layout/LinedList"/>
    <dgm:cxn modelId="{A8758595-09D3-452C-B836-51F552EB92DE}" type="presParOf" srcId="{DD341EC9-5C5E-4E89-A6E4-87D82DE70357}" destId="{167BE4F4-337F-4C02-9A26-E6380783987C}" srcOrd="0" destOrd="0" presId="urn:microsoft.com/office/officeart/2008/layout/LinedList"/>
    <dgm:cxn modelId="{5287A00A-A06C-4A0A-B020-000CBD6BB515}" type="presParOf" srcId="{DD341EC9-5C5E-4E89-A6E4-87D82DE70357}" destId="{28EA794B-B237-4BF6-A5EB-CC4485F77E46}" srcOrd="1" destOrd="0" presId="urn:microsoft.com/office/officeart/2008/layout/LinedList"/>
    <dgm:cxn modelId="{83526E67-A3E6-498A-95C7-C2161585CC57}" type="presParOf" srcId="{A4BBAE7B-58E7-4DCD-893D-8480A19F8373}" destId="{BB4720F7-2939-406C-82ED-659388423AC8}" srcOrd="2" destOrd="0" presId="urn:microsoft.com/office/officeart/2008/layout/LinedList"/>
    <dgm:cxn modelId="{764B2382-3AA6-4EA2-A088-3BCEC240D962}" type="presParOf" srcId="{A4BBAE7B-58E7-4DCD-893D-8480A19F8373}" destId="{86811636-48D1-45A0-B3CE-CB35BE1AF38C}" srcOrd="3" destOrd="0" presId="urn:microsoft.com/office/officeart/2008/layout/LinedList"/>
    <dgm:cxn modelId="{9D785FC7-0574-49B7-AA4D-4CD574AE4098}" type="presParOf" srcId="{86811636-48D1-45A0-B3CE-CB35BE1AF38C}" destId="{9706298C-476F-4164-B091-4DAECD0A9F14}" srcOrd="0" destOrd="0" presId="urn:microsoft.com/office/officeart/2008/layout/LinedList"/>
    <dgm:cxn modelId="{23CDD104-EB56-4C2E-A1A7-8E87D4255F05}" type="presParOf" srcId="{86811636-48D1-45A0-B3CE-CB35BE1AF38C}" destId="{58EE2817-AFDE-4C79-88FB-A91B1459C714}" srcOrd="1" destOrd="0" presId="urn:microsoft.com/office/officeart/2008/layout/LinedList"/>
    <dgm:cxn modelId="{64CDDEC6-471F-4872-AB74-B2EDE8818DC6}" type="presParOf" srcId="{A4BBAE7B-58E7-4DCD-893D-8480A19F8373}" destId="{AB52962E-6214-44B7-A43E-BC2A2186BEFE}" srcOrd="4" destOrd="0" presId="urn:microsoft.com/office/officeart/2008/layout/LinedList"/>
    <dgm:cxn modelId="{462FE431-7C20-4649-B6A4-40EAE4711A22}" type="presParOf" srcId="{A4BBAE7B-58E7-4DCD-893D-8480A19F8373}" destId="{9B8553A5-DA40-4361-BE0B-095E475271DD}" srcOrd="5" destOrd="0" presId="urn:microsoft.com/office/officeart/2008/layout/LinedList"/>
    <dgm:cxn modelId="{D490822D-6BDD-4D8F-81B1-AD93C4B402F4}" type="presParOf" srcId="{9B8553A5-DA40-4361-BE0B-095E475271DD}" destId="{03C2B567-0FB0-4DF8-BEAB-0F5FD9EE147D}" srcOrd="0" destOrd="0" presId="urn:microsoft.com/office/officeart/2008/layout/LinedList"/>
    <dgm:cxn modelId="{565BA97C-A456-4FF2-8053-9ED6D796ADE2}" type="presParOf" srcId="{9B8553A5-DA40-4361-BE0B-095E475271DD}" destId="{2CFD485C-0EFD-48E2-B59E-4E704FCF462A}" srcOrd="1" destOrd="0" presId="urn:microsoft.com/office/officeart/2008/layout/LinedList"/>
    <dgm:cxn modelId="{A7A2ED9B-CFD1-4C04-8F7D-319A72CA3EFF}" type="presParOf" srcId="{A4BBAE7B-58E7-4DCD-893D-8480A19F8373}" destId="{1DD4B9D7-6850-4CFA-A6AF-7447E2A8F785}" srcOrd="6" destOrd="0" presId="urn:microsoft.com/office/officeart/2008/layout/LinedList"/>
    <dgm:cxn modelId="{515643C3-349E-42FA-AA40-CEDFBE433823}" type="presParOf" srcId="{A4BBAE7B-58E7-4DCD-893D-8480A19F8373}" destId="{2D166ECD-B1F8-4E76-B0CF-D6649D9AE142}" srcOrd="7" destOrd="0" presId="urn:microsoft.com/office/officeart/2008/layout/LinedList"/>
    <dgm:cxn modelId="{38986D7D-CBB8-47F5-917C-E8F186ED8992}" type="presParOf" srcId="{2D166ECD-B1F8-4E76-B0CF-D6649D9AE142}" destId="{A74D2E89-160C-465B-9389-1DCDB5523E98}" srcOrd="0" destOrd="0" presId="urn:microsoft.com/office/officeart/2008/layout/LinedList"/>
    <dgm:cxn modelId="{4924508D-74C6-4042-861C-60F8F6AA7A33}" type="presParOf" srcId="{2D166ECD-B1F8-4E76-B0CF-D6649D9AE142}" destId="{943A2B24-35D8-4244-8C21-43639FB70DE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65D58-04D4-49E6-9AF3-B89431F09A8F}" type="doc">
      <dgm:prSet loTypeId="urn:microsoft.com/office/officeart/2008/layout/LinedList" loCatId="list" qsTypeId="urn:microsoft.com/office/officeart/2005/8/quickstyle/simple1" qsCatId="simple" csTypeId="urn:microsoft.com/office/officeart/2005/8/colors/accent1_3" csCatId="accent1"/>
      <dgm:spPr/>
      <dgm:t>
        <a:bodyPr/>
        <a:lstStyle/>
        <a:p>
          <a:endParaRPr lang="en-US"/>
        </a:p>
      </dgm:t>
    </dgm:pt>
    <dgm:pt modelId="{DB1B2D09-E1CF-448D-86C8-901CE8832E20}">
      <dgm:prSet/>
      <dgm:spPr/>
      <dgm:t>
        <a:bodyPr/>
        <a:lstStyle/>
        <a:p>
          <a:r>
            <a:rPr lang="en-US"/>
            <a:t>Apps need to be CBT (cognitive behavior therapy) based</a:t>
          </a:r>
        </a:p>
      </dgm:t>
    </dgm:pt>
    <dgm:pt modelId="{131226B7-2B13-46EB-B1CA-4F44D945DC73}" type="parTrans" cxnId="{D26318D4-A27D-4E85-AEF7-14A3DCD3981E}">
      <dgm:prSet/>
      <dgm:spPr/>
      <dgm:t>
        <a:bodyPr/>
        <a:lstStyle/>
        <a:p>
          <a:endParaRPr lang="en-US"/>
        </a:p>
      </dgm:t>
    </dgm:pt>
    <dgm:pt modelId="{C81D73E7-DC54-40A9-8DF1-0CBCEB005117}" type="sibTrans" cxnId="{D26318D4-A27D-4E85-AEF7-14A3DCD3981E}">
      <dgm:prSet/>
      <dgm:spPr/>
      <dgm:t>
        <a:bodyPr/>
        <a:lstStyle/>
        <a:p>
          <a:endParaRPr lang="en-US"/>
        </a:p>
      </dgm:t>
    </dgm:pt>
    <dgm:pt modelId="{F7129DD7-E9A0-42B9-A031-411648A52851}">
      <dgm:prSet/>
      <dgm:spPr/>
      <dgm:t>
        <a:bodyPr/>
        <a:lstStyle/>
        <a:p>
          <a:r>
            <a:rPr lang="en-US"/>
            <a:t>They should allow automated tailoring</a:t>
          </a:r>
        </a:p>
      </dgm:t>
    </dgm:pt>
    <dgm:pt modelId="{D8526220-5CE6-4851-9149-8CB557837DD9}" type="parTrans" cxnId="{63CF7C6F-449B-48AC-B31E-D7D9EC283C37}">
      <dgm:prSet/>
      <dgm:spPr/>
      <dgm:t>
        <a:bodyPr/>
        <a:lstStyle/>
        <a:p>
          <a:endParaRPr lang="en-US"/>
        </a:p>
      </dgm:t>
    </dgm:pt>
    <dgm:pt modelId="{33D23F06-A70D-449B-9ABE-7FFB306E15E3}" type="sibTrans" cxnId="{63CF7C6F-449B-48AC-B31E-D7D9EC283C37}">
      <dgm:prSet/>
      <dgm:spPr/>
      <dgm:t>
        <a:bodyPr/>
        <a:lstStyle/>
        <a:p>
          <a:endParaRPr lang="en-US"/>
        </a:p>
      </dgm:t>
    </dgm:pt>
    <dgm:pt modelId="{B4516A40-690C-4E4F-9921-C65144C3BF9F}">
      <dgm:prSet/>
      <dgm:spPr/>
      <dgm:t>
        <a:bodyPr/>
        <a:lstStyle/>
        <a:p>
          <a:r>
            <a:rPr lang="en-US"/>
            <a:t>Be easy to use by non-clinical populations </a:t>
          </a:r>
        </a:p>
      </dgm:t>
    </dgm:pt>
    <dgm:pt modelId="{E754D660-79EA-4023-80D1-551ED0B22FA5}" type="parTrans" cxnId="{93D0DA17-BFD8-4A70-9C0C-7D4F640FE3F1}">
      <dgm:prSet/>
      <dgm:spPr/>
      <dgm:t>
        <a:bodyPr/>
        <a:lstStyle/>
        <a:p>
          <a:endParaRPr lang="en-US"/>
        </a:p>
      </dgm:t>
    </dgm:pt>
    <dgm:pt modelId="{603519B0-A968-447B-AB3A-F1410EBF1B93}" type="sibTrans" cxnId="{93D0DA17-BFD8-4A70-9C0C-7D4F640FE3F1}">
      <dgm:prSet/>
      <dgm:spPr/>
      <dgm:t>
        <a:bodyPr/>
        <a:lstStyle/>
        <a:p>
          <a:endParaRPr lang="en-US"/>
        </a:p>
      </dgm:t>
    </dgm:pt>
    <dgm:pt modelId="{9A271602-0A17-4A4C-9DAD-D3707EEFD70D}">
      <dgm:prSet/>
      <dgm:spPr/>
      <dgm:t>
        <a:bodyPr/>
        <a:lstStyle/>
        <a:p>
          <a:r>
            <a:rPr lang="en-US"/>
            <a:t>Make use of gamification elements to motivate and engage users</a:t>
          </a:r>
        </a:p>
      </dgm:t>
    </dgm:pt>
    <dgm:pt modelId="{F836F8D4-D3D3-4892-8A4D-BD5FC593BFC0}" type="parTrans" cxnId="{0CB9CA8E-2E83-4496-8F28-AFAFF98556D7}">
      <dgm:prSet/>
      <dgm:spPr/>
      <dgm:t>
        <a:bodyPr/>
        <a:lstStyle/>
        <a:p>
          <a:endParaRPr lang="en-US"/>
        </a:p>
      </dgm:t>
    </dgm:pt>
    <dgm:pt modelId="{D88BFA9B-6D1A-4F56-8728-04CA368D614C}" type="sibTrans" cxnId="{0CB9CA8E-2E83-4496-8F28-AFAFF98556D7}">
      <dgm:prSet/>
      <dgm:spPr/>
      <dgm:t>
        <a:bodyPr/>
        <a:lstStyle/>
        <a:p>
          <a:endParaRPr lang="en-US"/>
        </a:p>
      </dgm:t>
    </dgm:pt>
    <dgm:pt modelId="{49533A04-B552-4241-AD5C-8ECAEFAABE89}">
      <dgm:prSet/>
      <dgm:spPr/>
      <dgm:t>
        <a:bodyPr/>
        <a:lstStyle/>
        <a:p>
          <a:r>
            <a:rPr lang="en-US"/>
            <a:t>Have links to support services</a:t>
          </a:r>
        </a:p>
      </dgm:t>
    </dgm:pt>
    <dgm:pt modelId="{C98631C6-7BD9-418F-A2A2-6DF4A9448023}" type="parTrans" cxnId="{2A6C0238-6939-4D5C-8823-7D9DB3BB5185}">
      <dgm:prSet/>
      <dgm:spPr/>
      <dgm:t>
        <a:bodyPr/>
        <a:lstStyle/>
        <a:p>
          <a:endParaRPr lang="en-US"/>
        </a:p>
      </dgm:t>
    </dgm:pt>
    <dgm:pt modelId="{4984DCE4-583C-48E8-BC62-E2018DF39275}" type="sibTrans" cxnId="{2A6C0238-6939-4D5C-8823-7D9DB3BB5185}">
      <dgm:prSet/>
      <dgm:spPr/>
      <dgm:t>
        <a:bodyPr/>
        <a:lstStyle/>
        <a:p>
          <a:endParaRPr lang="en-US"/>
        </a:p>
      </dgm:t>
    </dgm:pt>
    <dgm:pt modelId="{8287025F-5499-40B6-9379-58CC0E482AEC}" type="pres">
      <dgm:prSet presAssocID="{34F65D58-04D4-49E6-9AF3-B89431F09A8F}" presName="vert0" presStyleCnt="0">
        <dgm:presLayoutVars>
          <dgm:dir/>
          <dgm:animOne val="branch"/>
          <dgm:animLvl val="lvl"/>
        </dgm:presLayoutVars>
      </dgm:prSet>
      <dgm:spPr/>
    </dgm:pt>
    <dgm:pt modelId="{94394769-7178-4AF9-B88F-9C102B757996}" type="pres">
      <dgm:prSet presAssocID="{DB1B2D09-E1CF-448D-86C8-901CE8832E20}" presName="thickLine" presStyleLbl="alignNode1" presStyleIdx="0" presStyleCnt="5"/>
      <dgm:spPr/>
    </dgm:pt>
    <dgm:pt modelId="{98E4980A-514A-4694-B435-FE1193114CAA}" type="pres">
      <dgm:prSet presAssocID="{DB1B2D09-E1CF-448D-86C8-901CE8832E20}" presName="horz1" presStyleCnt="0"/>
      <dgm:spPr/>
    </dgm:pt>
    <dgm:pt modelId="{F8E70465-E67C-4FA8-8CA0-F5859E3A806B}" type="pres">
      <dgm:prSet presAssocID="{DB1B2D09-E1CF-448D-86C8-901CE8832E20}" presName="tx1" presStyleLbl="revTx" presStyleIdx="0" presStyleCnt="5"/>
      <dgm:spPr/>
    </dgm:pt>
    <dgm:pt modelId="{0A67EE99-3BD5-4780-B056-1229EE74D5FF}" type="pres">
      <dgm:prSet presAssocID="{DB1B2D09-E1CF-448D-86C8-901CE8832E20}" presName="vert1" presStyleCnt="0"/>
      <dgm:spPr/>
    </dgm:pt>
    <dgm:pt modelId="{28399FDD-34F6-40AF-AD34-A128B79E8CA6}" type="pres">
      <dgm:prSet presAssocID="{F7129DD7-E9A0-42B9-A031-411648A52851}" presName="thickLine" presStyleLbl="alignNode1" presStyleIdx="1" presStyleCnt="5"/>
      <dgm:spPr/>
    </dgm:pt>
    <dgm:pt modelId="{E555DCD7-A2AE-4E1B-8960-55F07C0F1731}" type="pres">
      <dgm:prSet presAssocID="{F7129DD7-E9A0-42B9-A031-411648A52851}" presName="horz1" presStyleCnt="0"/>
      <dgm:spPr/>
    </dgm:pt>
    <dgm:pt modelId="{3F4556D2-DC96-4BFC-B1A8-DEF3FB019DA8}" type="pres">
      <dgm:prSet presAssocID="{F7129DD7-E9A0-42B9-A031-411648A52851}" presName="tx1" presStyleLbl="revTx" presStyleIdx="1" presStyleCnt="5"/>
      <dgm:spPr/>
    </dgm:pt>
    <dgm:pt modelId="{59C0B7FF-2C39-4D84-BE49-4CCF52D4E918}" type="pres">
      <dgm:prSet presAssocID="{F7129DD7-E9A0-42B9-A031-411648A52851}" presName="vert1" presStyleCnt="0"/>
      <dgm:spPr/>
    </dgm:pt>
    <dgm:pt modelId="{FFDC9769-7ADA-4D80-A891-33BC613E2C7D}" type="pres">
      <dgm:prSet presAssocID="{B4516A40-690C-4E4F-9921-C65144C3BF9F}" presName="thickLine" presStyleLbl="alignNode1" presStyleIdx="2" presStyleCnt="5"/>
      <dgm:spPr/>
    </dgm:pt>
    <dgm:pt modelId="{D46DDC68-BFC5-4C6E-A0F6-D96672BCF9A9}" type="pres">
      <dgm:prSet presAssocID="{B4516A40-690C-4E4F-9921-C65144C3BF9F}" presName="horz1" presStyleCnt="0"/>
      <dgm:spPr/>
    </dgm:pt>
    <dgm:pt modelId="{DBB0F675-D200-4EE4-9367-B7E59C9D9C10}" type="pres">
      <dgm:prSet presAssocID="{B4516A40-690C-4E4F-9921-C65144C3BF9F}" presName="tx1" presStyleLbl="revTx" presStyleIdx="2" presStyleCnt="5"/>
      <dgm:spPr/>
    </dgm:pt>
    <dgm:pt modelId="{888F7DC6-FECE-423E-A6DC-E799CAE47E62}" type="pres">
      <dgm:prSet presAssocID="{B4516A40-690C-4E4F-9921-C65144C3BF9F}" presName="vert1" presStyleCnt="0"/>
      <dgm:spPr/>
    </dgm:pt>
    <dgm:pt modelId="{7A12FD26-B182-4CA5-8715-912CBF1387A1}" type="pres">
      <dgm:prSet presAssocID="{9A271602-0A17-4A4C-9DAD-D3707EEFD70D}" presName="thickLine" presStyleLbl="alignNode1" presStyleIdx="3" presStyleCnt="5"/>
      <dgm:spPr/>
    </dgm:pt>
    <dgm:pt modelId="{DD1E17F7-B69A-4859-8CB2-F4147FBCD4ED}" type="pres">
      <dgm:prSet presAssocID="{9A271602-0A17-4A4C-9DAD-D3707EEFD70D}" presName="horz1" presStyleCnt="0"/>
      <dgm:spPr/>
    </dgm:pt>
    <dgm:pt modelId="{BDE88B30-643F-4498-BB7C-A71D40B22032}" type="pres">
      <dgm:prSet presAssocID="{9A271602-0A17-4A4C-9DAD-D3707EEFD70D}" presName="tx1" presStyleLbl="revTx" presStyleIdx="3" presStyleCnt="5"/>
      <dgm:spPr/>
    </dgm:pt>
    <dgm:pt modelId="{D0947EA2-8568-4695-A6A6-546ED262E30A}" type="pres">
      <dgm:prSet presAssocID="{9A271602-0A17-4A4C-9DAD-D3707EEFD70D}" presName="vert1" presStyleCnt="0"/>
      <dgm:spPr/>
    </dgm:pt>
    <dgm:pt modelId="{438E5566-483E-4D1C-A9BA-A6DF504BE93E}" type="pres">
      <dgm:prSet presAssocID="{49533A04-B552-4241-AD5C-8ECAEFAABE89}" presName="thickLine" presStyleLbl="alignNode1" presStyleIdx="4" presStyleCnt="5"/>
      <dgm:spPr/>
    </dgm:pt>
    <dgm:pt modelId="{207F464B-88AB-4F55-926D-FDFCF3E0ADB5}" type="pres">
      <dgm:prSet presAssocID="{49533A04-B552-4241-AD5C-8ECAEFAABE89}" presName="horz1" presStyleCnt="0"/>
      <dgm:spPr/>
    </dgm:pt>
    <dgm:pt modelId="{B05DAC02-3735-4A42-9A02-D67D49BF68FD}" type="pres">
      <dgm:prSet presAssocID="{49533A04-B552-4241-AD5C-8ECAEFAABE89}" presName="tx1" presStyleLbl="revTx" presStyleIdx="4" presStyleCnt="5"/>
      <dgm:spPr/>
    </dgm:pt>
    <dgm:pt modelId="{D69CF57C-5FA5-4EC1-8B2F-C52E0E0734B1}" type="pres">
      <dgm:prSet presAssocID="{49533A04-B552-4241-AD5C-8ECAEFAABE89}" presName="vert1" presStyleCnt="0"/>
      <dgm:spPr/>
    </dgm:pt>
  </dgm:ptLst>
  <dgm:cxnLst>
    <dgm:cxn modelId="{93D0DA17-BFD8-4A70-9C0C-7D4F640FE3F1}" srcId="{34F65D58-04D4-49E6-9AF3-B89431F09A8F}" destId="{B4516A40-690C-4E4F-9921-C65144C3BF9F}" srcOrd="2" destOrd="0" parTransId="{E754D660-79EA-4023-80D1-551ED0B22FA5}" sibTransId="{603519B0-A968-447B-AB3A-F1410EBF1B93}"/>
    <dgm:cxn modelId="{2A6C0238-6939-4D5C-8823-7D9DB3BB5185}" srcId="{34F65D58-04D4-49E6-9AF3-B89431F09A8F}" destId="{49533A04-B552-4241-AD5C-8ECAEFAABE89}" srcOrd="4" destOrd="0" parTransId="{C98631C6-7BD9-418F-A2A2-6DF4A9448023}" sibTransId="{4984DCE4-583C-48E8-BC62-E2018DF39275}"/>
    <dgm:cxn modelId="{BF4DBE5E-8C21-4A36-A551-5F4179D818FA}" type="presOf" srcId="{B4516A40-690C-4E4F-9921-C65144C3BF9F}" destId="{DBB0F675-D200-4EE4-9367-B7E59C9D9C10}" srcOrd="0" destOrd="0" presId="urn:microsoft.com/office/officeart/2008/layout/LinedList"/>
    <dgm:cxn modelId="{63CF7C6F-449B-48AC-B31E-D7D9EC283C37}" srcId="{34F65D58-04D4-49E6-9AF3-B89431F09A8F}" destId="{F7129DD7-E9A0-42B9-A031-411648A52851}" srcOrd="1" destOrd="0" parTransId="{D8526220-5CE6-4851-9149-8CB557837DD9}" sibTransId="{33D23F06-A70D-449B-9ABE-7FFB306E15E3}"/>
    <dgm:cxn modelId="{C3553776-0FFD-48C3-93EB-0992BF8145C9}" type="presOf" srcId="{34F65D58-04D4-49E6-9AF3-B89431F09A8F}" destId="{8287025F-5499-40B6-9379-58CC0E482AEC}" srcOrd="0" destOrd="0" presId="urn:microsoft.com/office/officeart/2008/layout/LinedList"/>
    <dgm:cxn modelId="{0CB9CA8E-2E83-4496-8F28-AFAFF98556D7}" srcId="{34F65D58-04D4-49E6-9AF3-B89431F09A8F}" destId="{9A271602-0A17-4A4C-9DAD-D3707EEFD70D}" srcOrd="3" destOrd="0" parTransId="{F836F8D4-D3D3-4892-8A4D-BD5FC593BFC0}" sibTransId="{D88BFA9B-6D1A-4F56-8728-04CA368D614C}"/>
    <dgm:cxn modelId="{EBBA86B6-3763-41B9-84D8-2D3A5EB16FB1}" type="presOf" srcId="{49533A04-B552-4241-AD5C-8ECAEFAABE89}" destId="{B05DAC02-3735-4A42-9A02-D67D49BF68FD}" srcOrd="0" destOrd="0" presId="urn:microsoft.com/office/officeart/2008/layout/LinedList"/>
    <dgm:cxn modelId="{36117DBB-66AA-4650-977E-EFF67987FE7E}" type="presOf" srcId="{DB1B2D09-E1CF-448D-86C8-901CE8832E20}" destId="{F8E70465-E67C-4FA8-8CA0-F5859E3A806B}" srcOrd="0" destOrd="0" presId="urn:microsoft.com/office/officeart/2008/layout/LinedList"/>
    <dgm:cxn modelId="{48851FC8-CF1E-40E6-8656-72E280D1C94C}" type="presOf" srcId="{9A271602-0A17-4A4C-9DAD-D3707EEFD70D}" destId="{BDE88B30-643F-4498-BB7C-A71D40B22032}" srcOrd="0" destOrd="0" presId="urn:microsoft.com/office/officeart/2008/layout/LinedList"/>
    <dgm:cxn modelId="{D26318D4-A27D-4E85-AEF7-14A3DCD3981E}" srcId="{34F65D58-04D4-49E6-9AF3-B89431F09A8F}" destId="{DB1B2D09-E1CF-448D-86C8-901CE8832E20}" srcOrd="0" destOrd="0" parTransId="{131226B7-2B13-46EB-B1CA-4F44D945DC73}" sibTransId="{C81D73E7-DC54-40A9-8DF1-0CBCEB005117}"/>
    <dgm:cxn modelId="{99638AEF-BD29-44FB-BC5E-C9C89082514D}" type="presOf" srcId="{F7129DD7-E9A0-42B9-A031-411648A52851}" destId="{3F4556D2-DC96-4BFC-B1A8-DEF3FB019DA8}" srcOrd="0" destOrd="0" presId="urn:microsoft.com/office/officeart/2008/layout/LinedList"/>
    <dgm:cxn modelId="{6399E095-2F06-42B7-8024-ECB25EE7A56D}" type="presParOf" srcId="{8287025F-5499-40B6-9379-58CC0E482AEC}" destId="{94394769-7178-4AF9-B88F-9C102B757996}" srcOrd="0" destOrd="0" presId="urn:microsoft.com/office/officeart/2008/layout/LinedList"/>
    <dgm:cxn modelId="{28534915-BE55-4429-A480-0BF8975172DB}" type="presParOf" srcId="{8287025F-5499-40B6-9379-58CC0E482AEC}" destId="{98E4980A-514A-4694-B435-FE1193114CAA}" srcOrd="1" destOrd="0" presId="urn:microsoft.com/office/officeart/2008/layout/LinedList"/>
    <dgm:cxn modelId="{FCAD704C-A1F4-4ABD-BAA7-086A4097A9CE}" type="presParOf" srcId="{98E4980A-514A-4694-B435-FE1193114CAA}" destId="{F8E70465-E67C-4FA8-8CA0-F5859E3A806B}" srcOrd="0" destOrd="0" presId="urn:microsoft.com/office/officeart/2008/layout/LinedList"/>
    <dgm:cxn modelId="{7EDBBBF9-77C8-4A55-841F-B7C1467AA778}" type="presParOf" srcId="{98E4980A-514A-4694-B435-FE1193114CAA}" destId="{0A67EE99-3BD5-4780-B056-1229EE74D5FF}" srcOrd="1" destOrd="0" presId="urn:microsoft.com/office/officeart/2008/layout/LinedList"/>
    <dgm:cxn modelId="{08B38BB8-CD89-4EBB-8165-52D9EF4F9168}" type="presParOf" srcId="{8287025F-5499-40B6-9379-58CC0E482AEC}" destId="{28399FDD-34F6-40AF-AD34-A128B79E8CA6}" srcOrd="2" destOrd="0" presId="urn:microsoft.com/office/officeart/2008/layout/LinedList"/>
    <dgm:cxn modelId="{AAF8D498-37B0-42FC-B9A0-E3722F7340BB}" type="presParOf" srcId="{8287025F-5499-40B6-9379-58CC0E482AEC}" destId="{E555DCD7-A2AE-4E1B-8960-55F07C0F1731}" srcOrd="3" destOrd="0" presId="urn:microsoft.com/office/officeart/2008/layout/LinedList"/>
    <dgm:cxn modelId="{7E84CF9E-9DCD-4DD6-A8B9-F5EF42565E50}" type="presParOf" srcId="{E555DCD7-A2AE-4E1B-8960-55F07C0F1731}" destId="{3F4556D2-DC96-4BFC-B1A8-DEF3FB019DA8}" srcOrd="0" destOrd="0" presId="urn:microsoft.com/office/officeart/2008/layout/LinedList"/>
    <dgm:cxn modelId="{2ABADB21-81B2-465C-A7F8-BC806C339CE2}" type="presParOf" srcId="{E555DCD7-A2AE-4E1B-8960-55F07C0F1731}" destId="{59C0B7FF-2C39-4D84-BE49-4CCF52D4E918}" srcOrd="1" destOrd="0" presId="urn:microsoft.com/office/officeart/2008/layout/LinedList"/>
    <dgm:cxn modelId="{CF168538-67B4-4395-8EF4-4B7250F46E64}" type="presParOf" srcId="{8287025F-5499-40B6-9379-58CC0E482AEC}" destId="{FFDC9769-7ADA-4D80-A891-33BC613E2C7D}" srcOrd="4" destOrd="0" presId="urn:microsoft.com/office/officeart/2008/layout/LinedList"/>
    <dgm:cxn modelId="{CA683EB1-C4A0-41BC-B27A-DD73B6651201}" type="presParOf" srcId="{8287025F-5499-40B6-9379-58CC0E482AEC}" destId="{D46DDC68-BFC5-4C6E-A0F6-D96672BCF9A9}" srcOrd="5" destOrd="0" presId="urn:microsoft.com/office/officeart/2008/layout/LinedList"/>
    <dgm:cxn modelId="{47C5C48C-863A-4447-824E-AE3F4F9ED22C}" type="presParOf" srcId="{D46DDC68-BFC5-4C6E-A0F6-D96672BCF9A9}" destId="{DBB0F675-D200-4EE4-9367-B7E59C9D9C10}" srcOrd="0" destOrd="0" presId="urn:microsoft.com/office/officeart/2008/layout/LinedList"/>
    <dgm:cxn modelId="{88DC346B-35B1-4579-AE19-4220E9536419}" type="presParOf" srcId="{D46DDC68-BFC5-4C6E-A0F6-D96672BCF9A9}" destId="{888F7DC6-FECE-423E-A6DC-E799CAE47E62}" srcOrd="1" destOrd="0" presId="urn:microsoft.com/office/officeart/2008/layout/LinedList"/>
    <dgm:cxn modelId="{4C232C12-1843-472C-B956-3C72697CC895}" type="presParOf" srcId="{8287025F-5499-40B6-9379-58CC0E482AEC}" destId="{7A12FD26-B182-4CA5-8715-912CBF1387A1}" srcOrd="6" destOrd="0" presId="urn:microsoft.com/office/officeart/2008/layout/LinedList"/>
    <dgm:cxn modelId="{0B1564D0-619A-454E-AE71-73B2FCE98D4F}" type="presParOf" srcId="{8287025F-5499-40B6-9379-58CC0E482AEC}" destId="{DD1E17F7-B69A-4859-8CB2-F4147FBCD4ED}" srcOrd="7" destOrd="0" presId="urn:microsoft.com/office/officeart/2008/layout/LinedList"/>
    <dgm:cxn modelId="{A4092266-C825-4766-ABC8-27062652F5D9}" type="presParOf" srcId="{DD1E17F7-B69A-4859-8CB2-F4147FBCD4ED}" destId="{BDE88B30-643F-4498-BB7C-A71D40B22032}" srcOrd="0" destOrd="0" presId="urn:microsoft.com/office/officeart/2008/layout/LinedList"/>
    <dgm:cxn modelId="{D7594989-F608-4B66-8110-9DFFE211FDEF}" type="presParOf" srcId="{DD1E17F7-B69A-4859-8CB2-F4147FBCD4ED}" destId="{D0947EA2-8568-4695-A6A6-546ED262E30A}" srcOrd="1" destOrd="0" presId="urn:microsoft.com/office/officeart/2008/layout/LinedList"/>
    <dgm:cxn modelId="{87707C16-AA0D-4E5B-9E42-1F62C8EDCDBE}" type="presParOf" srcId="{8287025F-5499-40B6-9379-58CC0E482AEC}" destId="{438E5566-483E-4D1C-A9BA-A6DF504BE93E}" srcOrd="8" destOrd="0" presId="urn:microsoft.com/office/officeart/2008/layout/LinedList"/>
    <dgm:cxn modelId="{E9F00C13-7B02-4F71-98BC-2F2322B34BCE}" type="presParOf" srcId="{8287025F-5499-40B6-9379-58CC0E482AEC}" destId="{207F464B-88AB-4F55-926D-FDFCF3E0ADB5}" srcOrd="9" destOrd="0" presId="urn:microsoft.com/office/officeart/2008/layout/LinedList"/>
    <dgm:cxn modelId="{440A49D2-C5F6-41B6-8022-D07D3E12EF69}" type="presParOf" srcId="{207F464B-88AB-4F55-926D-FDFCF3E0ADB5}" destId="{B05DAC02-3735-4A42-9A02-D67D49BF68FD}" srcOrd="0" destOrd="0" presId="urn:microsoft.com/office/officeart/2008/layout/LinedList"/>
    <dgm:cxn modelId="{5D85370E-5F85-4A0B-9D37-501516568270}" type="presParOf" srcId="{207F464B-88AB-4F55-926D-FDFCF3E0ADB5}" destId="{D69CF57C-5FA5-4EC1-8B2F-C52E0E0734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8F95DB-C6D9-49F7-8A85-FB155A6B2F0B}" type="doc">
      <dgm:prSet loTypeId="urn:microsoft.com/office/officeart/2009/3/layout/HorizontalOrganizationChart" loCatId="hierarchy" qsTypeId="urn:microsoft.com/office/officeart/2005/8/quickstyle/simple5" qsCatId="simple" csTypeId="urn:microsoft.com/office/officeart/2005/8/colors/colorful2" csCatId="colorful" phldr="1"/>
      <dgm:spPr/>
      <dgm:t>
        <a:bodyPr/>
        <a:lstStyle/>
        <a:p>
          <a:endParaRPr lang="en-US"/>
        </a:p>
      </dgm:t>
    </dgm:pt>
    <dgm:pt modelId="{131556FF-5312-48B8-8427-C17AF3172EF6}">
      <dgm:prSet/>
      <dgm:spPr/>
      <dgm:t>
        <a:bodyPr/>
        <a:lstStyle/>
        <a:p>
          <a:r>
            <a:rPr lang="en-US" b="1" dirty="0"/>
            <a:t>Provide the capability to record  or report mood/feelings, thoughts and behavior</a:t>
          </a:r>
        </a:p>
      </dgm:t>
    </dgm:pt>
    <dgm:pt modelId="{0C83186C-4714-4039-85B8-1C33CF57093B}" type="parTrans" cxnId="{A6DBBAF7-02A3-467C-BDA3-03FCC50C097F}">
      <dgm:prSet/>
      <dgm:spPr/>
      <dgm:t>
        <a:bodyPr/>
        <a:lstStyle/>
        <a:p>
          <a:endParaRPr lang="en-US"/>
        </a:p>
      </dgm:t>
    </dgm:pt>
    <dgm:pt modelId="{D90E1380-D3FC-438C-A31A-FEDA0AB94BCA}" type="sibTrans" cxnId="{A6DBBAF7-02A3-467C-BDA3-03FCC50C097F}">
      <dgm:prSet/>
      <dgm:spPr/>
      <dgm:t>
        <a:bodyPr/>
        <a:lstStyle/>
        <a:p>
          <a:endParaRPr lang="en-US"/>
        </a:p>
      </dgm:t>
    </dgm:pt>
    <dgm:pt modelId="{E49C09D6-3294-499E-8176-51575874E951}">
      <dgm:prSet/>
      <dgm:spPr/>
      <dgm:t>
        <a:bodyPr/>
        <a:lstStyle/>
        <a:p>
          <a:r>
            <a:rPr lang="en-US" b="1" dirty="0"/>
            <a:t>Recommend activities, reminders </a:t>
          </a:r>
        </a:p>
      </dgm:t>
    </dgm:pt>
    <dgm:pt modelId="{AD422B88-B3CD-4C3E-BC6D-D5F53F844FFA}" type="parTrans" cxnId="{ACF9C6E0-CD38-428D-AFED-03A9C2FA3267}">
      <dgm:prSet/>
      <dgm:spPr/>
      <dgm:t>
        <a:bodyPr/>
        <a:lstStyle/>
        <a:p>
          <a:endParaRPr lang="en-US"/>
        </a:p>
      </dgm:t>
    </dgm:pt>
    <dgm:pt modelId="{3CC58D3F-451E-4BB4-A4A1-AE066753D6ED}" type="sibTrans" cxnId="{ACF9C6E0-CD38-428D-AFED-03A9C2FA3267}">
      <dgm:prSet/>
      <dgm:spPr/>
      <dgm:t>
        <a:bodyPr/>
        <a:lstStyle/>
        <a:p>
          <a:endParaRPr lang="en-US"/>
        </a:p>
      </dgm:t>
    </dgm:pt>
    <dgm:pt modelId="{B3B96D26-469A-4139-9763-135B1FACC4EF}">
      <dgm:prSet/>
      <dgm:spPr/>
      <dgm:t>
        <a:bodyPr/>
        <a:lstStyle/>
        <a:p>
          <a:r>
            <a:rPr lang="en-US" b="1" dirty="0"/>
            <a:t>Built in triggers to engage the user</a:t>
          </a:r>
        </a:p>
      </dgm:t>
    </dgm:pt>
    <dgm:pt modelId="{27F21A1C-1790-458E-BB30-375A0A74506B}" type="parTrans" cxnId="{6899082D-5FB4-41F2-ABA5-4C780E3C16B3}">
      <dgm:prSet/>
      <dgm:spPr/>
      <dgm:t>
        <a:bodyPr/>
        <a:lstStyle/>
        <a:p>
          <a:endParaRPr lang="en-US"/>
        </a:p>
      </dgm:t>
    </dgm:pt>
    <dgm:pt modelId="{FDF89712-67CA-4C45-96CF-4964534CC222}" type="sibTrans" cxnId="{6899082D-5FB4-41F2-ABA5-4C780E3C16B3}">
      <dgm:prSet/>
      <dgm:spPr/>
      <dgm:t>
        <a:bodyPr/>
        <a:lstStyle/>
        <a:p>
          <a:endParaRPr lang="en-US"/>
        </a:p>
      </dgm:t>
    </dgm:pt>
    <dgm:pt modelId="{A6226435-216A-4C81-BDBD-67963EC6CDA1}">
      <dgm:prSet/>
      <dgm:spPr/>
      <dgm:t>
        <a:bodyPr/>
        <a:lstStyle/>
        <a:p>
          <a:r>
            <a:rPr lang="en-US" b="1" dirty="0"/>
            <a:t>Encourage non-technology based activities</a:t>
          </a:r>
        </a:p>
      </dgm:t>
    </dgm:pt>
    <dgm:pt modelId="{FD64A7FA-DEA7-4C41-8747-BB8C181DF802}" type="parTrans" cxnId="{7BF53B5F-8BF9-46C3-93A1-F9437ED6BE5A}">
      <dgm:prSet/>
      <dgm:spPr/>
      <dgm:t>
        <a:bodyPr/>
        <a:lstStyle/>
        <a:p>
          <a:endParaRPr lang="en-US"/>
        </a:p>
      </dgm:t>
    </dgm:pt>
    <dgm:pt modelId="{91479C46-DA18-4EEE-A595-9EA7B91D6D91}" type="sibTrans" cxnId="{7BF53B5F-8BF9-46C3-93A1-F9437ED6BE5A}">
      <dgm:prSet/>
      <dgm:spPr/>
      <dgm:t>
        <a:bodyPr/>
        <a:lstStyle/>
        <a:p>
          <a:endParaRPr lang="en-US"/>
        </a:p>
      </dgm:t>
    </dgm:pt>
    <dgm:pt modelId="{D6D28E7A-7740-49A1-803A-3EE34F292B86}">
      <dgm:prSet/>
      <dgm:spPr/>
      <dgm:t>
        <a:bodyPr/>
        <a:lstStyle/>
        <a:p>
          <a:r>
            <a:rPr lang="en-US" b="1" dirty="0"/>
            <a:t>Have a log of past app use </a:t>
          </a:r>
        </a:p>
      </dgm:t>
    </dgm:pt>
    <dgm:pt modelId="{85C33C95-0424-41D2-A3D2-8ECB4BFF0993}" type="parTrans" cxnId="{38C29182-4E37-4DFB-AB10-F2DBD983D007}">
      <dgm:prSet/>
      <dgm:spPr/>
      <dgm:t>
        <a:bodyPr/>
        <a:lstStyle/>
        <a:p>
          <a:endParaRPr lang="en-US"/>
        </a:p>
      </dgm:t>
    </dgm:pt>
    <dgm:pt modelId="{234012D9-5F42-43BA-89DC-CB1AF38773AE}" type="sibTrans" cxnId="{38C29182-4E37-4DFB-AB10-F2DBD983D007}">
      <dgm:prSet/>
      <dgm:spPr/>
      <dgm:t>
        <a:bodyPr/>
        <a:lstStyle/>
        <a:p>
          <a:endParaRPr lang="en-US"/>
        </a:p>
      </dgm:t>
    </dgm:pt>
    <dgm:pt modelId="{4BD06411-9859-4EE7-B767-7B93048CFC36}">
      <dgm:prSet/>
      <dgm:spPr/>
      <dgm:t>
        <a:bodyPr/>
        <a:lstStyle/>
        <a:p>
          <a:r>
            <a:rPr lang="en-US" b="1" dirty="0"/>
            <a:t>Conduct experimental trials to establish efficacy</a:t>
          </a:r>
        </a:p>
      </dgm:t>
    </dgm:pt>
    <dgm:pt modelId="{DE46F461-C989-4252-9E19-DA0044EF5479}" type="parTrans" cxnId="{2050B0BC-D3EB-40AF-ACB9-D78DFC959E2F}">
      <dgm:prSet/>
      <dgm:spPr/>
      <dgm:t>
        <a:bodyPr/>
        <a:lstStyle/>
        <a:p>
          <a:endParaRPr lang="en-US"/>
        </a:p>
      </dgm:t>
    </dgm:pt>
    <dgm:pt modelId="{2B03C168-2B41-4596-AAFA-D62FD28C3FA4}" type="sibTrans" cxnId="{2050B0BC-D3EB-40AF-ACB9-D78DFC959E2F}">
      <dgm:prSet/>
      <dgm:spPr/>
      <dgm:t>
        <a:bodyPr/>
        <a:lstStyle/>
        <a:p>
          <a:endParaRPr lang="en-US"/>
        </a:p>
      </dgm:t>
    </dgm:pt>
    <dgm:pt modelId="{568BF2C1-BAF2-4C86-A9DD-2DE35B9B37DF}" type="pres">
      <dgm:prSet presAssocID="{A68F95DB-C6D9-49F7-8A85-FB155A6B2F0B}" presName="hierChild1" presStyleCnt="0">
        <dgm:presLayoutVars>
          <dgm:orgChart val="1"/>
          <dgm:chPref val="1"/>
          <dgm:dir/>
          <dgm:animOne val="branch"/>
          <dgm:animLvl val="lvl"/>
          <dgm:resizeHandles/>
        </dgm:presLayoutVars>
      </dgm:prSet>
      <dgm:spPr/>
    </dgm:pt>
    <dgm:pt modelId="{06A53A17-D83E-471D-A05E-B1B02A97D6EB}" type="pres">
      <dgm:prSet presAssocID="{131556FF-5312-48B8-8427-C17AF3172EF6}" presName="hierRoot1" presStyleCnt="0">
        <dgm:presLayoutVars>
          <dgm:hierBranch val="init"/>
        </dgm:presLayoutVars>
      </dgm:prSet>
      <dgm:spPr/>
    </dgm:pt>
    <dgm:pt modelId="{AC7B5F00-7901-4762-85AB-529D60A15902}" type="pres">
      <dgm:prSet presAssocID="{131556FF-5312-48B8-8427-C17AF3172EF6}" presName="rootComposite1" presStyleCnt="0"/>
      <dgm:spPr/>
    </dgm:pt>
    <dgm:pt modelId="{08FB7693-9A7F-4C3E-91F8-F0548EE38B40}" type="pres">
      <dgm:prSet presAssocID="{131556FF-5312-48B8-8427-C17AF3172EF6}" presName="rootText1" presStyleLbl="node0" presStyleIdx="0" presStyleCnt="6" custScaleX="297350" custScaleY="111446">
        <dgm:presLayoutVars>
          <dgm:chPref val="3"/>
        </dgm:presLayoutVars>
      </dgm:prSet>
      <dgm:spPr/>
    </dgm:pt>
    <dgm:pt modelId="{3378108F-2F58-4151-9A7E-83F3AE426C9A}" type="pres">
      <dgm:prSet presAssocID="{131556FF-5312-48B8-8427-C17AF3172EF6}" presName="rootConnector1" presStyleLbl="node1" presStyleIdx="0" presStyleCnt="0"/>
      <dgm:spPr/>
    </dgm:pt>
    <dgm:pt modelId="{43520B9D-096D-4FB8-993E-D39DB696F26E}" type="pres">
      <dgm:prSet presAssocID="{131556FF-5312-48B8-8427-C17AF3172EF6}" presName="hierChild2" presStyleCnt="0"/>
      <dgm:spPr/>
    </dgm:pt>
    <dgm:pt modelId="{E5B543A7-65E7-46CA-B49E-011A032934FF}" type="pres">
      <dgm:prSet presAssocID="{131556FF-5312-48B8-8427-C17AF3172EF6}" presName="hierChild3" presStyleCnt="0"/>
      <dgm:spPr/>
    </dgm:pt>
    <dgm:pt modelId="{F7EA0DB1-E80C-4711-898D-1705BFFD92BA}" type="pres">
      <dgm:prSet presAssocID="{E49C09D6-3294-499E-8176-51575874E951}" presName="hierRoot1" presStyleCnt="0">
        <dgm:presLayoutVars>
          <dgm:hierBranch val="init"/>
        </dgm:presLayoutVars>
      </dgm:prSet>
      <dgm:spPr/>
    </dgm:pt>
    <dgm:pt modelId="{0993CD8B-30D1-48F8-A925-D249FA644CB3}" type="pres">
      <dgm:prSet presAssocID="{E49C09D6-3294-499E-8176-51575874E951}" presName="rootComposite1" presStyleCnt="0"/>
      <dgm:spPr/>
    </dgm:pt>
    <dgm:pt modelId="{12205B3E-0023-484A-9C28-052F1D1FF0C7}" type="pres">
      <dgm:prSet presAssocID="{E49C09D6-3294-499E-8176-51575874E951}" presName="rootText1" presStyleLbl="node0" presStyleIdx="1" presStyleCnt="6" custScaleX="297350" custScaleY="98307">
        <dgm:presLayoutVars>
          <dgm:chPref val="3"/>
        </dgm:presLayoutVars>
      </dgm:prSet>
      <dgm:spPr/>
    </dgm:pt>
    <dgm:pt modelId="{3164C788-8CFA-4B85-8EF1-B13AAC9F2906}" type="pres">
      <dgm:prSet presAssocID="{E49C09D6-3294-499E-8176-51575874E951}" presName="rootConnector1" presStyleLbl="node1" presStyleIdx="0" presStyleCnt="0"/>
      <dgm:spPr/>
    </dgm:pt>
    <dgm:pt modelId="{1A4602A1-98FC-46EB-997F-EAF31319B679}" type="pres">
      <dgm:prSet presAssocID="{E49C09D6-3294-499E-8176-51575874E951}" presName="hierChild2" presStyleCnt="0"/>
      <dgm:spPr/>
    </dgm:pt>
    <dgm:pt modelId="{8D9701F7-6C30-433E-96F0-7E49BC69E8D8}" type="pres">
      <dgm:prSet presAssocID="{E49C09D6-3294-499E-8176-51575874E951}" presName="hierChild3" presStyleCnt="0"/>
      <dgm:spPr/>
    </dgm:pt>
    <dgm:pt modelId="{D05D581B-ABFC-4865-85CF-95FB4AE97F2A}" type="pres">
      <dgm:prSet presAssocID="{B3B96D26-469A-4139-9763-135B1FACC4EF}" presName="hierRoot1" presStyleCnt="0">
        <dgm:presLayoutVars>
          <dgm:hierBranch val="init"/>
        </dgm:presLayoutVars>
      </dgm:prSet>
      <dgm:spPr/>
    </dgm:pt>
    <dgm:pt modelId="{D001289C-882B-4309-A9D1-CA76446D5077}" type="pres">
      <dgm:prSet presAssocID="{B3B96D26-469A-4139-9763-135B1FACC4EF}" presName="rootComposite1" presStyleCnt="0"/>
      <dgm:spPr/>
    </dgm:pt>
    <dgm:pt modelId="{524F9498-F0CB-4808-B0A3-CB8F25F83292}" type="pres">
      <dgm:prSet presAssocID="{B3B96D26-469A-4139-9763-135B1FACC4EF}" presName="rootText1" presStyleLbl="node0" presStyleIdx="2" presStyleCnt="6" custScaleX="297350" custScaleY="132800">
        <dgm:presLayoutVars>
          <dgm:chPref val="3"/>
        </dgm:presLayoutVars>
      </dgm:prSet>
      <dgm:spPr/>
    </dgm:pt>
    <dgm:pt modelId="{A9FEC26E-3D24-4F0C-831B-33DE6F6EB29E}" type="pres">
      <dgm:prSet presAssocID="{B3B96D26-469A-4139-9763-135B1FACC4EF}" presName="rootConnector1" presStyleLbl="node1" presStyleIdx="0" presStyleCnt="0"/>
      <dgm:spPr/>
    </dgm:pt>
    <dgm:pt modelId="{91EF7F71-D976-4940-8543-6152172D51F5}" type="pres">
      <dgm:prSet presAssocID="{B3B96D26-469A-4139-9763-135B1FACC4EF}" presName="hierChild2" presStyleCnt="0"/>
      <dgm:spPr/>
    </dgm:pt>
    <dgm:pt modelId="{ACA99FBB-134D-426F-AC4A-455770008A28}" type="pres">
      <dgm:prSet presAssocID="{B3B96D26-469A-4139-9763-135B1FACC4EF}" presName="hierChild3" presStyleCnt="0"/>
      <dgm:spPr/>
    </dgm:pt>
    <dgm:pt modelId="{B7B1484A-26AF-4A40-8841-DE840BAE0748}" type="pres">
      <dgm:prSet presAssocID="{A6226435-216A-4C81-BDBD-67963EC6CDA1}" presName="hierRoot1" presStyleCnt="0">
        <dgm:presLayoutVars>
          <dgm:hierBranch val="init"/>
        </dgm:presLayoutVars>
      </dgm:prSet>
      <dgm:spPr/>
    </dgm:pt>
    <dgm:pt modelId="{DAE6D646-14B9-4D82-9D3F-2E0311065A68}" type="pres">
      <dgm:prSet presAssocID="{A6226435-216A-4C81-BDBD-67963EC6CDA1}" presName="rootComposite1" presStyleCnt="0"/>
      <dgm:spPr/>
    </dgm:pt>
    <dgm:pt modelId="{14ABFBFE-FB9D-4921-A282-4EDB6C993A26}" type="pres">
      <dgm:prSet presAssocID="{A6226435-216A-4C81-BDBD-67963EC6CDA1}" presName="rootText1" presStyleLbl="node0" presStyleIdx="3" presStyleCnt="6" custScaleX="297350" custScaleY="121919">
        <dgm:presLayoutVars>
          <dgm:chPref val="3"/>
        </dgm:presLayoutVars>
      </dgm:prSet>
      <dgm:spPr/>
    </dgm:pt>
    <dgm:pt modelId="{ED6AE9B6-8367-4ACC-82C8-9C3366707B10}" type="pres">
      <dgm:prSet presAssocID="{A6226435-216A-4C81-BDBD-67963EC6CDA1}" presName="rootConnector1" presStyleLbl="node1" presStyleIdx="0" presStyleCnt="0"/>
      <dgm:spPr/>
    </dgm:pt>
    <dgm:pt modelId="{8878ACE0-AC1F-4DD1-889A-AE291DEBFE3B}" type="pres">
      <dgm:prSet presAssocID="{A6226435-216A-4C81-BDBD-67963EC6CDA1}" presName="hierChild2" presStyleCnt="0"/>
      <dgm:spPr/>
    </dgm:pt>
    <dgm:pt modelId="{468C831B-2879-49CB-828C-2DA7AEE09166}" type="pres">
      <dgm:prSet presAssocID="{A6226435-216A-4C81-BDBD-67963EC6CDA1}" presName="hierChild3" presStyleCnt="0"/>
      <dgm:spPr/>
    </dgm:pt>
    <dgm:pt modelId="{2EE5955A-90F3-4B82-907D-437915D63310}" type="pres">
      <dgm:prSet presAssocID="{D6D28E7A-7740-49A1-803A-3EE34F292B86}" presName="hierRoot1" presStyleCnt="0">
        <dgm:presLayoutVars>
          <dgm:hierBranch val="init"/>
        </dgm:presLayoutVars>
      </dgm:prSet>
      <dgm:spPr/>
    </dgm:pt>
    <dgm:pt modelId="{D4313A2A-EC03-418C-95D9-6CE416FDA0EE}" type="pres">
      <dgm:prSet presAssocID="{D6D28E7A-7740-49A1-803A-3EE34F292B86}" presName="rootComposite1" presStyleCnt="0"/>
      <dgm:spPr/>
    </dgm:pt>
    <dgm:pt modelId="{057E4299-5A81-4AFA-9D15-247532AF97EE}" type="pres">
      <dgm:prSet presAssocID="{D6D28E7A-7740-49A1-803A-3EE34F292B86}" presName="rootText1" presStyleLbl="node0" presStyleIdx="4" presStyleCnt="6" custScaleX="297350" custScaleY="122305">
        <dgm:presLayoutVars>
          <dgm:chPref val="3"/>
        </dgm:presLayoutVars>
      </dgm:prSet>
      <dgm:spPr/>
    </dgm:pt>
    <dgm:pt modelId="{6D16ED08-2261-425E-A362-0CADA62AADF4}" type="pres">
      <dgm:prSet presAssocID="{D6D28E7A-7740-49A1-803A-3EE34F292B86}" presName="rootConnector1" presStyleLbl="node1" presStyleIdx="0" presStyleCnt="0"/>
      <dgm:spPr/>
    </dgm:pt>
    <dgm:pt modelId="{E1852A6E-C397-4168-9B1C-BE7648B352BD}" type="pres">
      <dgm:prSet presAssocID="{D6D28E7A-7740-49A1-803A-3EE34F292B86}" presName="hierChild2" presStyleCnt="0"/>
      <dgm:spPr/>
    </dgm:pt>
    <dgm:pt modelId="{09BE3ADC-D86F-4269-BB14-89C2855892EC}" type="pres">
      <dgm:prSet presAssocID="{D6D28E7A-7740-49A1-803A-3EE34F292B86}" presName="hierChild3" presStyleCnt="0"/>
      <dgm:spPr/>
    </dgm:pt>
    <dgm:pt modelId="{71D045D9-8C75-44EC-B45D-B6769690F040}" type="pres">
      <dgm:prSet presAssocID="{4BD06411-9859-4EE7-B767-7B93048CFC36}" presName="hierRoot1" presStyleCnt="0">
        <dgm:presLayoutVars>
          <dgm:hierBranch val="init"/>
        </dgm:presLayoutVars>
      </dgm:prSet>
      <dgm:spPr/>
    </dgm:pt>
    <dgm:pt modelId="{C7729E97-4BEB-40E4-9275-7417E64DDF68}" type="pres">
      <dgm:prSet presAssocID="{4BD06411-9859-4EE7-B767-7B93048CFC36}" presName="rootComposite1" presStyleCnt="0"/>
      <dgm:spPr/>
    </dgm:pt>
    <dgm:pt modelId="{BD9B7317-2D90-4F68-AFF9-1624F6443DA4}" type="pres">
      <dgm:prSet presAssocID="{4BD06411-9859-4EE7-B767-7B93048CFC36}" presName="rootText1" presStyleLbl="node0" presStyleIdx="5" presStyleCnt="6" custScaleX="297350">
        <dgm:presLayoutVars>
          <dgm:chPref val="3"/>
        </dgm:presLayoutVars>
      </dgm:prSet>
      <dgm:spPr/>
    </dgm:pt>
    <dgm:pt modelId="{4106398F-15DD-4E39-9D1D-D914940395A5}" type="pres">
      <dgm:prSet presAssocID="{4BD06411-9859-4EE7-B767-7B93048CFC36}" presName="rootConnector1" presStyleLbl="node1" presStyleIdx="0" presStyleCnt="0"/>
      <dgm:spPr/>
    </dgm:pt>
    <dgm:pt modelId="{F7737A99-6D9C-4A36-92F0-87D546A97E09}" type="pres">
      <dgm:prSet presAssocID="{4BD06411-9859-4EE7-B767-7B93048CFC36}" presName="hierChild2" presStyleCnt="0"/>
      <dgm:spPr/>
    </dgm:pt>
    <dgm:pt modelId="{BCBB0100-E0D5-44BB-B047-E1BF7948FC40}" type="pres">
      <dgm:prSet presAssocID="{4BD06411-9859-4EE7-B767-7B93048CFC36}" presName="hierChild3" presStyleCnt="0"/>
      <dgm:spPr/>
    </dgm:pt>
  </dgm:ptLst>
  <dgm:cxnLst>
    <dgm:cxn modelId="{FD6A1704-3770-4319-B934-4EAAD0E8269D}" type="presOf" srcId="{131556FF-5312-48B8-8427-C17AF3172EF6}" destId="{3378108F-2F58-4151-9A7E-83F3AE426C9A}" srcOrd="1" destOrd="0" presId="urn:microsoft.com/office/officeart/2009/3/layout/HorizontalOrganizationChart"/>
    <dgm:cxn modelId="{FB4A5E10-792B-4871-8882-B15DCAB6B04A}" type="presOf" srcId="{A68F95DB-C6D9-49F7-8A85-FB155A6B2F0B}" destId="{568BF2C1-BAF2-4C86-A9DD-2DE35B9B37DF}" srcOrd="0" destOrd="0" presId="urn:microsoft.com/office/officeart/2009/3/layout/HorizontalOrganizationChart"/>
    <dgm:cxn modelId="{B73EF11E-090A-4E01-951F-475BC50EB039}" type="presOf" srcId="{131556FF-5312-48B8-8427-C17AF3172EF6}" destId="{08FB7693-9A7F-4C3E-91F8-F0548EE38B40}" srcOrd="0" destOrd="0" presId="urn:microsoft.com/office/officeart/2009/3/layout/HorizontalOrganizationChart"/>
    <dgm:cxn modelId="{B8A79820-21B9-49BF-AACA-83CDD23C6718}" type="presOf" srcId="{D6D28E7A-7740-49A1-803A-3EE34F292B86}" destId="{057E4299-5A81-4AFA-9D15-247532AF97EE}" srcOrd="0" destOrd="0" presId="urn:microsoft.com/office/officeart/2009/3/layout/HorizontalOrganizationChart"/>
    <dgm:cxn modelId="{7FD51423-BE2A-44C2-8ABB-3FE1C528E764}" type="presOf" srcId="{A6226435-216A-4C81-BDBD-67963EC6CDA1}" destId="{14ABFBFE-FB9D-4921-A282-4EDB6C993A26}" srcOrd="0" destOrd="0" presId="urn:microsoft.com/office/officeart/2009/3/layout/HorizontalOrganizationChart"/>
    <dgm:cxn modelId="{6899082D-5FB4-41F2-ABA5-4C780E3C16B3}" srcId="{A68F95DB-C6D9-49F7-8A85-FB155A6B2F0B}" destId="{B3B96D26-469A-4139-9763-135B1FACC4EF}" srcOrd="2" destOrd="0" parTransId="{27F21A1C-1790-458E-BB30-375A0A74506B}" sibTransId="{FDF89712-67CA-4C45-96CF-4964534CC222}"/>
    <dgm:cxn modelId="{6A79D52E-980C-43D5-85E2-616787709475}" type="presOf" srcId="{B3B96D26-469A-4139-9763-135B1FACC4EF}" destId="{524F9498-F0CB-4808-B0A3-CB8F25F83292}" srcOrd="0" destOrd="0" presId="urn:microsoft.com/office/officeart/2009/3/layout/HorizontalOrganizationChart"/>
    <dgm:cxn modelId="{7BF53B5F-8BF9-46C3-93A1-F9437ED6BE5A}" srcId="{A68F95DB-C6D9-49F7-8A85-FB155A6B2F0B}" destId="{A6226435-216A-4C81-BDBD-67963EC6CDA1}" srcOrd="3" destOrd="0" parTransId="{FD64A7FA-DEA7-4C41-8747-BB8C181DF802}" sibTransId="{91479C46-DA18-4EEE-A595-9EA7B91D6D91}"/>
    <dgm:cxn modelId="{19093C55-538D-4E97-83BC-241964B7739D}" type="presOf" srcId="{E49C09D6-3294-499E-8176-51575874E951}" destId="{12205B3E-0023-484A-9C28-052F1D1FF0C7}" srcOrd="0" destOrd="0" presId="urn:microsoft.com/office/officeart/2009/3/layout/HorizontalOrganizationChart"/>
    <dgm:cxn modelId="{38C29182-4E37-4DFB-AB10-F2DBD983D007}" srcId="{A68F95DB-C6D9-49F7-8A85-FB155A6B2F0B}" destId="{D6D28E7A-7740-49A1-803A-3EE34F292B86}" srcOrd="4" destOrd="0" parTransId="{85C33C95-0424-41D2-A3D2-8ECB4BFF0993}" sibTransId="{234012D9-5F42-43BA-89DC-CB1AF38773AE}"/>
    <dgm:cxn modelId="{B2950887-E0D3-4138-B413-18D4B31A9A5C}" type="presOf" srcId="{D6D28E7A-7740-49A1-803A-3EE34F292B86}" destId="{6D16ED08-2261-425E-A362-0CADA62AADF4}" srcOrd="1" destOrd="0" presId="urn:microsoft.com/office/officeart/2009/3/layout/HorizontalOrganizationChart"/>
    <dgm:cxn modelId="{7D7D4F93-E48A-4EC6-BBEC-8E9E3D7347EF}" type="presOf" srcId="{E49C09D6-3294-499E-8176-51575874E951}" destId="{3164C788-8CFA-4B85-8EF1-B13AAC9F2906}" srcOrd="1" destOrd="0" presId="urn:microsoft.com/office/officeart/2009/3/layout/HorizontalOrganizationChart"/>
    <dgm:cxn modelId="{5EF275A9-4474-4F06-B07E-B7B225D5D33A}" type="presOf" srcId="{4BD06411-9859-4EE7-B767-7B93048CFC36}" destId="{BD9B7317-2D90-4F68-AFF9-1624F6443DA4}" srcOrd="0" destOrd="0" presId="urn:microsoft.com/office/officeart/2009/3/layout/HorizontalOrganizationChart"/>
    <dgm:cxn modelId="{F9CFAFBA-05A9-4C11-AEE6-493D1BC1F51B}" type="presOf" srcId="{B3B96D26-469A-4139-9763-135B1FACC4EF}" destId="{A9FEC26E-3D24-4F0C-831B-33DE6F6EB29E}" srcOrd="1" destOrd="0" presId="urn:microsoft.com/office/officeart/2009/3/layout/HorizontalOrganizationChart"/>
    <dgm:cxn modelId="{2050B0BC-D3EB-40AF-ACB9-D78DFC959E2F}" srcId="{A68F95DB-C6D9-49F7-8A85-FB155A6B2F0B}" destId="{4BD06411-9859-4EE7-B767-7B93048CFC36}" srcOrd="5" destOrd="0" parTransId="{DE46F461-C989-4252-9E19-DA0044EF5479}" sibTransId="{2B03C168-2B41-4596-AAFA-D62FD28C3FA4}"/>
    <dgm:cxn modelId="{2799ABCB-2C05-418D-8380-02531B230D5B}" type="presOf" srcId="{A6226435-216A-4C81-BDBD-67963EC6CDA1}" destId="{ED6AE9B6-8367-4ACC-82C8-9C3366707B10}" srcOrd="1" destOrd="0" presId="urn:microsoft.com/office/officeart/2009/3/layout/HorizontalOrganizationChart"/>
    <dgm:cxn modelId="{231C8CCC-17DB-4F9B-8102-B14DEB013E1C}" type="presOf" srcId="{4BD06411-9859-4EE7-B767-7B93048CFC36}" destId="{4106398F-15DD-4E39-9D1D-D914940395A5}" srcOrd="1" destOrd="0" presId="urn:microsoft.com/office/officeart/2009/3/layout/HorizontalOrganizationChart"/>
    <dgm:cxn modelId="{ACF9C6E0-CD38-428D-AFED-03A9C2FA3267}" srcId="{A68F95DB-C6D9-49F7-8A85-FB155A6B2F0B}" destId="{E49C09D6-3294-499E-8176-51575874E951}" srcOrd="1" destOrd="0" parTransId="{AD422B88-B3CD-4C3E-BC6D-D5F53F844FFA}" sibTransId="{3CC58D3F-451E-4BB4-A4A1-AE066753D6ED}"/>
    <dgm:cxn modelId="{A6DBBAF7-02A3-467C-BDA3-03FCC50C097F}" srcId="{A68F95DB-C6D9-49F7-8A85-FB155A6B2F0B}" destId="{131556FF-5312-48B8-8427-C17AF3172EF6}" srcOrd="0" destOrd="0" parTransId="{0C83186C-4714-4039-85B8-1C33CF57093B}" sibTransId="{D90E1380-D3FC-438C-A31A-FEDA0AB94BCA}"/>
    <dgm:cxn modelId="{69674846-A772-4604-85EB-9783883598BA}" type="presParOf" srcId="{568BF2C1-BAF2-4C86-A9DD-2DE35B9B37DF}" destId="{06A53A17-D83E-471D-A05E-B1B02A97D6EB}" srcOrd="0" destOrd="0" presId="urn:microsoft.com/office/officeart/2009/3/layout/HorizontalOrganizationChart"/>
    <dgm:cxn modelId="{BFE05060-DC61-47E0-A4E8-63A061778FBE}" type="presParOf" srcId="{06A53A17-D83E-471D-A05E-B1B02A97D6EB}" destId="{AC7B5F00-7901-4762-85AB-529D60A15902}" srcOrd="0" destOrd="0" presId="urn:microsoft.com/office/officeart/2009/3/layout/HorizontalOrganizationChart"/>
    <dgm:cxn modelId="{10209E24-D518-4B3C-8929-060F11FFCEA5}" type="presParOf" srcId="{AC7B5F00-7901-4762-85AB-529D60A15902}" destId="{08FB7693-9A7F-4C3E-91F8-F0548EE38B40}" srcOrd="0" destOrd="0" presId="urn:microsoft.com/office/officeart/2009/3/layout/HorizontalOrganizationChart"/>
    <dgm:cxn modelId="{1FB129D4-B342-4FF4-90BA-4967C6E9965D}" type="presParOf" srcId="{AC7B5F00-7901-4762-85AB-529D60A15902}" destId="{3378108F-2F58-4151-9A7E-83F3AE426C9A}" srcOrd="1" destOrd="0" presId="urn:microsoft.com/office/officeart/2009/3/layout/HorizontalOrganizationChart"/>
    <dgm:cxn modelId="{8EC8E77E-9327-4E25-A147-9B5F45D3A0EA}" type="presParOf" srcId="{06A53A17-D83E-471D-A05E-B1B02A97D6EB}" destId="{43520B9D-096D-4FB8-993E-D39DB696F26E}" srcOrd="1" destOrd="0" presId="urn:microsoft.com/office/officeart/2009/3/layout/HorizontalOrganizationChart"/>
    <dgm:cxn modelId="{32AFC7CA-95E7-410D-A2D2-0A226E7FDED2}" type="presParOf" srcId="{06A53A17-D83E-471D-A05E-B1B02A97D6EB}" destId="{E5B543A7-65E7-46CA-B49E-011A032934FF}" srcOrd="2" destOrd="0" presId="urn:microsoft.com/office/officeart/2009/3/layout/HorizontalOrganizationChart"/>
    <dgm:cxn modelId="{D2CEDB25-A9FE-4AAB-B625-C56701B03C67}" type="presParOf" srcId="{568BF2C1-BAF2-4C86-A9DD-2DE35B9B37DF}" destId="{F7EA0DB1-E80C-4711-898D-1705BFFD92BA}" srcOrd="1" destOrd="0" presId="urn:microsoft.com/office/officeart/2009/3/layout/HorizontalOrganizationChart"/>
    <dgm:cxn modelId="{762D4C03-2006-47AB-94A3-2E2661F68741}" type="presParOf" srcId="{F7EA0DB1-E80C-4711-898D-1705BFFD92BA}" destId="{0993CD8B-30D1-48F8-A925-D249FA644CB3}" srcOrd="0" destOrd="0" presId="urn:microsoft.com/office/officeart/2009/3/layout/HorizontalOrganizationChart"/>
    <dgm:cxn modelId="{78FF1DEF-A39E-479C-8DE0-412A4D2486E6}" type="presParOf" srcId="{0993CD8B-30D1-48F8-A925-D249FA644CB3}" destId="{12205B3E-0023-484A-9C28-052F1D1FF0C7}" srcOrd="0" destOrd="0" presId="urn:microsoft.com/office/officeart/2009/3/layout/HorizontalOrganizationChart"/>
    <dgm:cxn modelId="{69E806FC-FB2B-49DE-864E-7D53135941A7}" type="presParOf" srcId="{0993CD8B-30D1-48F8-A925-D249FA644CB3}" destId="{3164C788-8CFA-4B85-8EF1-B13AAC9F2906}" srcOrd="1" destOrd="0" presId="urn:microsoft.com/office/officeart/2009/3/layout/HorizontalOrganizationChart"/>
    <dgm:cxn modelId="{5C09D3E9-160E-4EA0-A578-6F094B5E137A}" type="presParOf" srcId="{F7EA0DB1-E80C-4711-898D-1705BFFD92BA}" destId="{1A4602A1-98FC-46EB-997F-EAF31319B679}" srcOrd="1" destOrd="0" presId="urn:microsoft.com/office/officeart/2009/3/layout/HorizontalOrganizationChart"/>
    <dgm:cxn modelId="{800D0467-585C-49DB-B77D-A5EB40C0FB5A}" type="presParOf" srcId="{F7EA0DB1-E80C-4711-898D-1705BFFD92BA}" destId="{8D9701F7-6C30-433E-96F0-7E49BC69E8D8}" srcOrd="2" destOrd="0" presId="urn:microsoft.com/office/officeart/2009/3/layout/HorizontalOrganizationChart"/>
    <dgm:cxn modelId="{7590C273-B744-466D-BB6C-FE79DC4B7BCE}" type="presParOf" srcId="{568BF2C1-BAF2-4C86-A9DD-2DE35B9B37DF}" destId="{D05D581B-ABFC-4865-85CF-95FB4AE97F2A}" srcOrd="2" destOrd="0" presId="urn:microsoft.com/office/officeart/2009/3/layout/HorizontalOrganizationChart"/>
    <dgm:cxn modelId="{95307CBA-19AB-46E0-AFA6-64BFC7EC0B19}" type="presParOf" srcId="{D05D581B-ABFC-4865-85CF-95FB4AE97F2A}" destId="{D001289C-882B-4309-A9D1-CA76446D5077}" srcOrd="0" destOrd="0" presId="urn:microsoft.com/office/officeart/2009/3/layout/HorizontalOrganizationChart"/>
    <dgm:cxn modelId="{72A5E867-2E02-4A8C-AC45-7FCDE65AEAF3}" type="presParOf" srcId="{D001289C-882B-4309-A9D1-CA76446D5077}" destId="{524F9498-F0CB-4808-B0A3-CB8F25F83292}" srcOrd="0" destOrd="0" presId="urn:microsoft.com/office/officeart/2009/3/layout/HorizontalOrganizationChart"/>
    <dgm:cxn modelId="{A551FA44-67CA-47E0-ABE0-384A58FD36A0}" type="presParOf" srcId="{D001289C-882B-4309-A9D1-CA76446D5077}" destId="{A9FEC26E-3D24-4F0C-831B-33DE6F6EB29E}" srcOrd="1" destOrd="0" presId="urn:microsoft.com/office/officeart/2009/3/layout/HorizontalOrganizationChart"/>
    <dgm:cxn modelId="{1DE171B8-5224-49CF-B2A8-52276503E98C}" type="presParOf" srcId="{D05D581B-ABFC-4865-85CF-95FB4AE97F2A}" destId="{91EF7F71-D976-4940-8543-6152172D51F5}" srcOrd="1" destOrd="0" presId="urn:microsoft.com/office/officeart/2009/3/layout/HorizontalOrganizationChart"/>
    <dgm:cxn modelId="{34C95C5E-771D-4282-A7EB-4A7E88C97AB2}" type="presParOf" srcId="{D05D581B-ABFC-4865-85CF-95FB4AE97F2A}" destId="{ACA99FBB-134D-426F-AC4A-455770008A28}" srcOrd="2" destOrd="0" presId="urn:microsoft.com/office/officeart/2009/3/layout/HorizontalOrganizationChart"/>
    <dgm:cxn modelId="{DFEC6302-82E4-471D-84CA-9A08C17E29F2}" type="presParOf" srcId="{568BF2C1-BAF2-4C86-A9DD-2DE35B9B37DF}" destId="{B7B1484A-26AF-4A40-8841-DE840BAE0748}" srcOrd="3" destOrd="0" presId="urn:microsoft.com/office/officeart/2009/3/layout/HorizontalOrganizationChart"/>
    <dgm:cxn modelId="{EE1724BB-6A52-4D3C-925D-AB7B158651A6}" type="presParOf" srcId="{B7B1484A-26AF-4A40-8841-DE840BAE0748}" destId="{DAE6D646-14B9-4D82-9D3F-2E0311065A68}" srcOrd="0" destOrd="0" presId="urn:microsoft.com/office/officeart/2009/3/layout/HorizontalOrganizationChart"/>
    <dgm:cxn modelId="{5B0C6161-FABE-4696-8BAC-29481427E562}" type="presParOf" srcId="{DAE6D646-14B9-4D82-9D3F-2E0311065A68}" destId="{14ABFBFE-FB9D-4921-A282-4EDB6C993A26}" srcOrd="0" destOrd="0" presId="urn:microsoft.com/office/officeart/2009/3/layout/HorizontalOrganizationChart"/>
    <dgm:cxn modelId="{CCD5DFAA-71B3-4A76-8F5A-36D4B784CDDA}" type="presParOf" srcId="{DAE6D646-14B9-4D82-9D3F-2E0311065A68}" destId="{ED6AE9B6-8367-4ACC-82C8-9C3366707B10}" srcOrd="1" destOrd="0" presId="urn:microsoft.com/office/officeart/2009/3/layout/HorizontalOrganizationChart"/>
    <dgm:cxn modelId="{DD88F4A5-2131-4918-82AB-B718FF4F93A0}" type="presParOf" srcId="{B7B1484A-26AF-4A40-8841-DE840BAE0748}" destId="{8878ACE0-AC1F-4DD1-889A-AE291DEBFE3B}" srcOrd="1" destOrd="0" presId="urn:microsoft.com/office/officeart/2009/3/layout/HorizontalOrganizationChart"/>
    <dgm:cxn modelId="{36A45F24-362B-4B09-ABD3-013723BD78AF}" type="presParOf" srcId="{B7B1484A-26AF-4A40-8841-DE840BAE0748}" destId="{468C831B-2879-49CB-828C-2DA7AEE09166}" srcOrd="2" destOrd="0" presId="urn:microsoft.com/office/officeart/2009/3/layout/HorizontalOrganizationChart"/>
    <dgm:cxn modelId="{22FD9A5A-BDA4-46D2-BEAC-4FB3CC950AE7}" type="presParOf" srcId="{568BF2C1-BAF2-4C86-A9DD-2DE35B9B37DF}" destId="{2EE5955A-90F3-4B82-907D-437915D63310}" srcOrd="4" destOrd="0" presId="urn:microsoft.com/office/officeart/2009/3/layout/HorizontalOrganizationChart"/>
    <dgm:cxn modelId="{79C163FF-5C57-4B66-B19E-873CD3CAF761}" type="presParOf" srcId="{2EE5955A-90F3-4B82-907D-437915D63310}" destId="{D4313A2A-EC03-418C-95D9-6CE416FDA0EE}" srcOrd="0" destOrd="0" presId="urn:microsoft.com/office/officeart/2009/3/layout/HorizontalOrganizationChart"/>
    <dgm:cxn modelId="{53F66335-74CF-4862-A138-4622ED287F55}" type="presParOf" srcId="{D4313A2A-EC03-418C-95D9-6CE416FDA0EE}" destId="{057E4299-5A81-4AFA-9D15-247532AF97EE}" srcOrd="0" destOrd="0" presId="urn:microsoft.com/office/officeart/2009/3/layout/HorizontalOrganizationChart"/>
    <dgm:cxn modelId="{0AFCF9B8-385B-4D53-AC9B-D0BA64BA31AB}" type="presParOf" srcId="{D4313A2A-EC03-418C-95D9-6CE416FDA0EE}" destId="{6D16ED08-2261-425E-A362-0CADA62AADF4}" srcOrd="1" destOrd="0" presId="urn:microsoft.com/office/officeart/2009/3/layout/HorizontalOrganizationChart"/>
    <dgm:cxn modelId="{6769212F-A07E-459C-B10D-68E7A0C1ABA3}" type="presParOf" srcId="{2EE5955A-90F3-4B82-907D-437915D63310}" destId="{E1852A6E-C397-4168-9B1C-BE7648B352BD}" srcOrd="1" destOrd="0" presId="urn:microsoft.com/office/officeart/2009/3/layout/HorizontalOrganizationChart"/>
    <dgm:cxn modelId="{52DE7E37-F56F-4434-B550-F38301E872C1}" type="presParOf" srcId="{2EE5955A-90F3-4B82-907D-437915D63310}" destId="{09BE3ADC-D86F-4269-BB14-89C2855892EC}" srcOrd="2" destOrd="0" presId="urn:microsoft.com/office/officeart/2009/3/layout/HorizontalOrganizationChart"/>
    <dgm:cxn modelId="{5200365F-51F3-4AE9-B5EE-07AF9E3E216B}" type="presParOf" srcId="{568BF2C1-BAF2-4C86-A9DD-2DE35B9B37DF}" destId="{71D045D9-8C75-44EC-B45D-B6769690F040}" srcOrd="5" destOrd="0" presId="urn:microsoft.com/office/officeart/2009/3/layout/HorizontalOrganizationChart"/>
    <dgm:cxn modelId="{AB8BCA92-556C-4C95-853F-545D07D850F6}" type="presParOf" srcId="{71D045D9-8C75-44EC-B45D-B6769690F040}" destId="{C7729E97-4BEB-40E4-9275-7417E64DDF68}" srcOrd="0" destOrd="0" presId="urn:microsoft.com/office/officeart/2009/3/layout/HorizontalOrganizationChart"/>
    <dgm:cxn modelId="{999F7D97-D6A7-4BD8-A2D4-C495851D9B3A}" type="presParOf" srcId="{C7729E97-4BEB-40E4-9275-7417E64DDF68}" destId="{BD9B7317-2D90-4F68-AFF9-1624F6443DA4}" srcOrd="0" destOrd="0" presId="urn:microsoft.com/office/officeart/2009/3/layout/HorizontalOrganizationChart"/>
    <dgm:cxn modelId="{A3A5C01D-727D-4588-8255-FDA66351A5A8}" type="presParOf" srcId="{C7729E97-4BEB-40E4-9275-7417E64DDF68}" destId="{4106398F-15DD-4E39-9D1D-D914940395A5}" srcOrd="1" destOrd="0" presId="urn:microsoft.com/office/officeart/2009/3/layout/HorizontalOrganizationChart"/>
    <dgm:cxn modelId="{DD243337-F407-4926-8681-99CCA223EABC}" type="presParOf" srcId="{71D045D9-8C75-44EC-B45D-B6769690F040}" destId="{F7737A99-6D9C-4A36-92F0-87D546A97E09}" srcOrd="1" destOrd="0" presId="urn:microsoft.com/office/officeart/2009/3/layout/HorizontalOrganizationChart"/>
    <dgm:cxn modelId="{46BD1176-E1F5-46FC-B5FA-880CCABAEC45}" type="presParOf" srcId="{71D045D9-8C75-44EC-B45D-B6769690F040}" destId="{BCBB0100-E0D5-44BB-B047-E1BF7948FC4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BE1FD8-BAC2-4E8A-94D5-6CFB9E3BA523}"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52B3B54A-A74F-4CD5-97B0-28154B131D6B}">
      <dgm:prSet/>
      <dgm:spPr/>
      <dgm:t>
        <a:bodyPr/>
        <a:lstStyle/>
        <a:p>
          <a:r>
            <a:rPr lang="en-US" dirty="0">
              <a:solidFill>
                <a:schemeClr val="bg1"/>
              </a:solidFill>
            </a:rPr>
            <a:t>Social interaction via games</a:t>
          </a:r>
        </a:p>
      </dgm:t>
    </dgm:pt>
    <dgm:pt modelId="{89D5B15C-A493-49B7-9FD4-8C28273FF8CB}" type="parTrans" cxnId="{6E4ED0C4-2089-49BF-A250-3B222AF24D13}">
      <dgm:prSet/>
      <dgm:spPr/>
      <dgm:t>
        <a:bodyPr/>
        <a:lstStyle/>
        <a:p>
          <a:endParaRPr lang="en-US"/>
        </a:p>
      </dgm:t>
    </dgm:pt>
    <dgm:pt modelId="{3812A9D9-9E3D-4F37-A14F-761E966F882B}" type="sibTrans" cxnId="{6E4ED0C4-2089-49BF-A250-3B222AF24D13}">
      <dgm:prSet/>
      <dgm:spPr/>
      <dgm:t>
        <a:bodyPr/>
        <a:lstStyle/>
        <a:p>
          <a:endParaRPr lang="en-US"/>
        </a:p>
      </dgm:t>
    </dgm:pt>
    <dgm:pt modelId="{598505F2-9AD8-48F4-88C6-125843BA4CEF}">
      <dgm:prSet/>
      <dgm:spPr/>
      <dgm:t>
        <a:bodyPr/>
        <a:lstStyle/>
        <a:p>
          <a:r>
            <a:rPr lang="en-US" dirty="0">
              <a:solidFill>
                <a:schemeClr val="bg1"/>
              </a:solidFill>
            </a:rPr>
            <a:t>Including challenges </a:t>
          </a:r>
        </a:p>
      </dgm:t>
    </dgm:pt>
    <dgm:pt modelId="{F04F43BA-6606-4545-B368-51D940DF0B4D}" type="parTrans" cxnId="{B8C62EE0-D935-4A9B-8825-29EEDAF1DC7A}">
      <dgm:prSet/>
      <dgm:spPr/>
      <dgm:t>
        <a:bodyPr/>
        <a:lstStyle/>
        <a:p>
          <a:endParaRPr lang="en-US"/>
        </a:p>
      </dgm:t>
    </dgm:pt>
    <dgm:pt modelId="{D686BA01-1A84-4B06-B0A5-D8AB840DF593}" type="sibTrans" cxnId="{B8C62EE0-D935-4A9B-8825-29EEDAF1DC7A}">
      <dgm:prSet/>
      <dgm:spPr/>
      <dgm:t>
        <a:bodyPr/>
        <a:lstStyle/>
        <a:p>
          <a:endParaRPr lang="en-US"/>
        </a:p>
      </dgm:t>
    </dgm:pt>
    <dgm:pt modelId="{235E1BE4-987A-4917-ABA7-74A1E9B9C353}">
      <dgm:prSet/>
      <dgm:spPr/>
      <dgm:t>
        <a:bodyPr/>
        <a:lstStyle/>
        <a:p>
          <a:r>
            <a:rPr lang="en-US" dirty="0">
              <a:solidFill>
                <a:schemeClr val="bg1"/>
              </a:solidFill>
            </a:rPr>
            <a:t>Rewards (badges, positive feedback, virtual treats)</a:t>
          </a:r>
        </a:p>
      </dgm:t>
    </dgm:pt>
    <dgm:pt modelId="{9A689CC6-F9C6-4D43-9D4C-8622E084AE54}" type="parTrans" cxnId="{844D597B-9574-4F32-AC95-D9A06E2B1DBE}">
      <dgm:prSet/>
      <dgm:spPr/>
      <dgm:t>
        <a:bodyPr/>
        <a:lstStyle/>
        <a:p>
          <a:endParaRPr lang="en-US"/>
        </a:p>
      </dgm:t>
    </dgm:pt>
    <dgm:pt modelId="{F018A2E5-6E06-4D1C-9217-BE490E94CDBA}" type="sibTrans" cxnId="{844D597B-9574-4F32-AC95-D9A06E2B1DBE}">
      <dgm:prSet/>
      <dgm:spPr/>
      <dgm:t>
        <a:bodyPr/>
        <a:lstStyle/>
        <a:p>
          <a:endParaRPr lang="en-US"/>
        </a:p>
      </dgm:t>
    </dgm:pt>
    <dgm:pt modelId="{C370F196-4581-4237-AF24-0C3BA7F356C3}" type="pres">
      <dgm:prSet presAssocID="{88BE1FD8-BAC2-4E8A-94D5-6CFB9E3BA523}" presName="vert0" presStyleCnt="0">
        <dgm:presLayoutVars>
          <dgm:dir/>
          <dgm:animOne val="branch"/>
          <dgm:animLvl val="lvl"/>
        </dgm:presLayoutVars>
      </dgm:prSet>
      <dgm:spPr/>
    </dgm:pt>
    <dgm:pt modelId="{6FD24CB4-0926-48AC-87AD-E744E9ED3538}" type="pres">
      <dgm:prSet presAssocID="{52B3B54A-A74F-4CD5-97B0-28154B131D6B}" presName="thickLine" presStyleLbl="alignNode1" presStyleIdx="0" presStyleCnt="3"/>
      <dgm:spPr/>
    </dgm:pt>
    <dgm:pt modelId="{1017BC35-DCB5-4720-896F-782588A20B00}" type="pres">
      <dgm:prSet presAssocID="{52B3B54A-A74F-4CD5-97B0-28154B131D6B}" presName="horz1" presStyleCnt="0"/>
      <dgm:spPr/>
    </dgm:pt>
    <dgm:pt modelId="{7A9DBF19-FE2A-473A-BE51-6CE0F9C5503D}" type="pres">
      <dgm:prSet presAssocID="{52B3B54A-A74F-4CD5-97B0-28154B131D6B}" presName="tx1" presStyleLbl="revTx" presStyleIdx="0" presStyleCnt="3"/>
      <dgm:spPr/>
    </dgm:pt>
    <dgm:pt modelId="{6C1B721E-16B0-4DC5-B4C4-8C49A6B574B2}" type="pres">
      <dgm:prSet presAssocID="{52B3B54A-A74F-4CD5-97B0-28154B131D6B}" presName="vert1" presStyleCnt="0"/>
      <dgm:spPr/>
    </dgm:pt>
    <dgm:pt modelId="{5F39DB4F-AB45-417B-82B7-C6823C0892E7}" type="pres">
      <dgm:prSet presAssocID="{598505F2-9AD8-48F4-88C6-125843BA4CEF}" presName="thickLine" presStyleLbl="alignNode1" presStyleIdx="1" presStyleCnt="3"/>
      <dgm:spPr/>
    </dgm:pt>
    <dgm:pt modelId="{AB9C776E-F61F-4539-BB66-EC8A658E2379}" type="pres">
      <dgm:prSet presAssocID="{598505F2-9AD8-48F4-88C6-125843BA4CEF}" presName="horz1" presStyleCnt="0"/>
      <dgm:spPr/>
    </dgm:pt>
    <dgm:pt modelId="{F327494B-DEDD-45FE-AF14-EA2DB1CB63F4}" type="pres">
      <dgm:prSet presAssocID="{598505F2-9AD8-48F4-88C6-125843BA4CEF}" presName="tx1" presStyleLbl="revTx" presStyleIdx="1" presStyleCnt="3"/>
      <dgm:spPr/>
    </dgm:pt>
    <dgm:pt modelId="{A5B45A44-1E6F-4673-89BD-3B23D7277584}" type="pres">
      <dgm:prSet presAssocID="{598505F2-9AD8-48F4-88C6-125843BA4CEF}" presName="vert1" presStyleCnt="0"/>
      <dgm:spPr/>
    </dgm:pt>
    <dgm:pt modelId="{0DC401F6-3766-4111-A670-21EB0414D752}" type="pres">
      <dgm:prSet presAssocID="{235E1BE4-987A-4917-ABA7-74A1E9B9C353}" presName="thickLine" presStyleLbl="alignNode1" presStyleIdx="2" presStyleCnt="3"/>
      <dgm:spPr/>
    </dgm:pt>
    <dgm:pt modelId="{378F15D9-7724-409F-A5D3-C7F4BB6A9ABA}" type="pres">
      <dgm:prSet presAssocID="{235E1BE4-987A-4917-ABA7-74A1E9B9C353}" presName="horz1" presStyleCnt="0"/>
      <dgm:spPr/>
    </dgm:pt>
    <dgm:pt modelId="{4184D133-CC48-4667-BE30-B2EF2EF5F33E}" type="pres">
      <dgm:prSet presAssocID="{235E1BE4-987A-4917-ABA7-74A1E9B9C353}" presName="tx1" presStyleLbl="revTx" presStyleIdx="2" presStyleCnt="3"/>
      <dgm:spPr/>
    </dgm:pt>
    <dgm:pt modelId="{8AA0A3AC-3C27-4104-906B-2DABEC6225F4}" type="pres">
      <dgm:prSet presAssocID="{235E1BE4-987A-4917-ABA7-74A1E9B9C353}" presName="vert1" presStyleCnt="0"/>
      <dgm:spPr/>
    </dgm:pt>
  </dgm:ptLst>
  <dgm:cxnLst>
    <dgm:cxn modelId="{7A195C6A-A897-47A4-9D9F-64EE527381D3}" type="presOf" srcId="{235E1BE4-987A-4917-ABA7-74A1E9B9C353}" destId="{4184D133-CC48-4667-BE30-B2EF2EF5F33E}" srcOrd="0" destOrd="0" presId="urn:microsoft.com/office/officeart/2008/layout/LinedList"/>
    <dgm:cxn modelId="{D422D958-531F-4A56-B019-C5B286759110}" type="presOf" srcId="{598505F2-9AD8-48F4-88C6-125843BA4CEF}" destId="{F327494B-DEDD-45FE-AF14-EA2DB1CB63F4}" srcOrd="0" destOrd="0" presId="urn:microsoft.com/office/officeart/2008/layout/LinedList"/>
    <dgm:cxn modelId="{844D597B-9574-4F32-AC95-D9A06E2B1DBE}" srcId="{88BE1FD8-BAC2-4E8A-94D5-6CFB9E3BA523}" destId="{235E1BE4-987A-4917-ABA7-74A1E9B9C353}" srcOrd="2" destOrd="0" parTransId="{9A689CC6-F9C6-4D43-9D4C-8622E084AE54}" sibTransId="{F018A2E5-6E06-4D1C-9217-BE490E94CDBA}"/>
    <dgm:cxn modelId="{CBF6249A-0C1B-41A2-A435-E6FDF5660406}" type="presOf" srcId="{52B3B54A-A74F-4CD5-97B0-28154B131D6B}" destId="{7A9DBF19-FE2A-473A-BE51-6CE0F9C5503D}" srcOrd="0" destOrd="0" presId="urn:microsoft.com/office/officeart/2008/layout/LinedList"/>
    <dgm:cxn modelId="{97866F9E-4A53-4BEE-850B-879F5B7811DF}" type="presOf" srcId="{88BE1FD8-BAC2-4E8A-94D5-6CFB9E3BA523}" destId="{C370F196-4581-4237-AF24-0C3BA7F356C3}" srcOrd="0" destOrd="0" presId="urn:microsoft.com/office/officeart/2008/layout/LinedList"/>
    <dgm:cxn modelId="{6E4ED0C4-2089-49BF-A250-3B222AF24D13}" srcId="{88BE1FD8-BAC2-4E8A-94D5-6CFB9E3BA523}" destId="{52B3B54A-A74F-4CD5-97B0-28154B131D6B}" srcOrd="0" destOrd="0" parTransId="{89D5B15C-A493-49B7-9FD4-8C28273FF8CB}" sibTransId="{3812A9D9-9E3D-4F37-A14F-761E966F882B}"/>
    <dgm:cxn modelId="{B8C62EE0-D935-4A9B-8825-29EEDAF1DC7A}" srcId="{88BE1FD8-BAC2-4E8A-94D5-6CFB9E3BA523}" destId="{598505F2-9AD8-48F4-88C6-125843BA4CEF}" srcOrd="1" destOrd="0" parTransId="{F04F43BA-6606-4545-B368-51D940DF0B4D}" sibTransId="{D686BA01-1A84-4B06-B0A5-D8AB840DF593}"/>
    <dgm:cxn modelId="{4A376D18-F28A-41A1-9F63-D700FE4134CA}" type="presParOf" srcId="{C370F196-4581-4237-AF24-0C3BA7F356C3}" destId="{6FD24CB4-0926-48AC-87AD-E744E9ED3538}" srcOrd="0" destOrd="0" presId="urn:microsoft.com/office/officeart/2008/layout/LinedList"/>
    <dgm:cxn modelId="{7DC0B031-61D9-4698-868D-09E39DE86AFD}" type="presParOf" srcId="{C370F196-4581-4237-AF24-0C3BA7F356C3}" destId="{1017BC35-DCB5-4720-896F-782588A20B00}" srcOrd="1" destOrd="0" presId="urn:microsoft.com/office/officeart/2008/layout/LinedList"/>
    <dgm:cxn modelId="{1867BF92-0138-4064-BBC9-DDEB8AABE50A}" type="presParOf" srcId="{1017BC35-DCB5-4720-896F-782588A20B00}" destId="{7A9DBF19-FE2A-473A-BE51-6CE0F9C5503D}" srcOrd="0" destOrd="0" presId="urn:microsoft.com/office/officeart/2008/layout/LinedList"/>
    <dgm:cxn modelId="{26A14F48-B380-465A-AF3B-C67FB6CEC553}" type="presParOf" srcId="{1017BC35-DCB5-4720-896F-782588A20B00}" destId="{6C1B721E-16B0-4DC5-B4C4-8C49A6B574B2}" srcOrd="1" destOrd="0" presId="urn:microsoft.com/office/officeart/2008/layout/LinedList"/>
    <dgm:cxn modelId="{5E8E5FC8-958C-462A-A22D-37CFE3E57547}" type="presParOf" srcId="{C370F196-4581-4237-AF24-0C3BA7F356C3}" destId="{5F39DB4F-AB45-417B-82B7-C6823C0892E7}" srcOrd="2" destOrd="0" presId="urn:microsoft.com/office/officeart/2008/layout/LinedList"/>
    <dgm:cxn modelId="{2DB52BDD-67E6-4BAB-85FD-0D4AAE6592DA}" type="presParOf" srcId="{C370F196-4581-4237-AF24-0C3BA7F356C3}" destId="{AB9C776E-F61F-4539-BB66-EC8A658E2379}" srcOrd="3" destOrd="0" presId="urn:microsoft.com/office/officeart/2008/layout/LinedList"/>
    <dgm:cxn modelId="{704C3EEC-CABC-455B-8005-F59CDC6CB88F}" type="presParOf" srcId="{AB9C776E-F61F-4539-BB66-EC8A658E2379}" destId="{F327494B-DEDD-45FE-AF14-EA2DB1CB63F4}" srcOrd="0" destOrd="0" presId="urn:microsoft.com/office/officeart/2008/layout/LinedList"/>
    <dgm:cxn modelId="{B94E671D-A39E-4375-98E3-2F64F4399AF7}" type="presParOf" srcId="{AB9C776E-F61F-4539-BB66-EC8A658E2379}" destId="{A5B45A44-1E6F-4673-89BD-3B23D7277584}" srcOrd="1" destOrd="0" presId="urn:microsoft.com/office/officeart/2008/layout/LinedList"/>
    <dgm:cxn modelId="{22F064D7-CEB5-4E7E-8412-4C02D0CF25D6}" type="presParOf" srcId="{C370F196-4581-4237-AF24-0C3BA7F356C3}" destId="{0DC401F6-3766-4111-A670-21EB0414D752}" srcOrd="4" destOrd="0" presId="urn:microsoft.com/office/officeart/2008/layout/LinedList"/>
    <dgm:cxn modelId="{D481B963-7B91-42F3-B9BD-657AE2C40EC0}" type="presParOf" srcId="{C370F196-4581-4237-AF24-0C3BA7F356C3}" destId="{378F15D9-7724-409F-A5D3-C7F4BB6A9ABA}" srcOrd="5" destOrd="0" presId="urn:microsoft.com/office/officeart/2008/layout/LinedList"/>
    <dgm:cxn modelId="{014F6EF9-1E5E-419E-80D1-ABA6703A37F6}" type="presParOf" srcId="{378F15D9-7724-409F-A5D3-C7F4BB6A9ABA}" destId="{4184D133-CC48-4667-BE30-B2EF2EF5F33E}" srcOrd="0" destOrd="0" presId="urn:microsoft.com/office/officeart/2008/layout/LinedList"/>
    <dgm:cxn modelId="{D2F379B0-F2C2-4CBC-92E3-2262A9B92EE9}" type="presParOf" srcId="{378F15D9-7724-409F-A5D3-C7F4BB6A9ABA}" destId="{8AA0A3AC-3C27-4104-906B-2DABEC6225F4}"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3695A6-52EE-43CE-B1B1-2CFF4E93CC3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D2C69F8A-2BA8-42D1-8C7B-9F5AF7C52E05}">
      <dgm:prSet custT="1"/>
      <dgm:spPr/>
      <dgm:t>
        <a:bodyPr/>
        <a:lstStyle/>
        <a:p>
          <a:r>
            <a:rPr lang="en-US" sz="2000" b="1" i="1" dirty="0"/>
            <a:t>Exergames</a:t>
          </a:r>
          <a:r>
            <a:rPr lang="en-US" sz="2000" b="1" dirty="0"/>
            <a:t>                             Movement based</a:t>
          </a:r>
        </a:p>
      </dgm:t>
    </dgm:pt>
    <dgm:pt modelId="{8665F48F-FBCA-44A1-8B7A-E5E21496B639}" type="parTrans" cxnId="{059674DD-B7D6-4474-8CC1-E955C931A48C}">
      <dgm:prSet/>
      <dgm:spPr/>
      <dgm:t>
        <a:bodyPr/>
        <a:lstStyle/>
        <a:p>
          <a:endParaRPr lang="en-US"/>
        </a:p>
      </dgm:t>
    </dgm:pt>
    <dgm:pt modelId="{2D4EF198-AE43-4533-875C-65DC9C546EFE}" type="sibTrans" cxnId="{059674DD-B7D6-4474-8CC1-E955C931A48C}">
      <dgm:prSet/>
      <dgm:spPr/>
      <dgm:t>
        <a:bodyPr/>
        <a:lstStyle/>
        <a:p>
          <a:endParaRPr lang="en-US"/>
        </a:p>
      </dgm:t>
    </dgm:pt>
    <dgm:pt modelId="{914EBAB3-8FE2-47C9-B545-9C289BFE4EAD}">
      <dgm:prSet custT="1"/>
      <dgm:spPr/>
      <dgm:t>
        <a:bodyPr/>
        <a:lstStyle/>
        <a:p>
          <a:r>
            <a:rPr lang="en-US" sz="2000" b="1" i="1" dirty="0"/>
            <a:t>Virtual reality                  </a:t>
          </a:r>
          <a:r>
            <a:rPr lang="en-US" sz="2000" b="1" dirty="0"/>
            <a:t>multiple stimuli</a:t>
          </a:r>
        </a:p>
      </dgm:t>
    </dgm:pt>
    <dgm:pt modelId="{3204D7CF-8355-43A9-8603-DA6E47CD44A0}" type="parTrans" cxnId="{06942B9E-24BF-49B1-A70F-7A013B2EDCB5}">
      <dgm:prSet/>
      <dgm:spPr/>
      <dgm:t>
        <a:bodyPr/>
        <a:lstStyle/>
        <a:p>
          <a:endParaRPr lang="en-US"/>
        </a:p>
      </dgm:t>
    </dgm:pt>
    <dgm:pt modelId="{D442FBAB-CD76-4359-958D-02EE4EC4125F}" type="sibTrans" cxnId="{06942B9E-24BF-49B1-A70F-7A013B2EDCB5}">
      <dgm:prSet/>
      <dgm:spPr/>
      <dgm:t>
        <a:bodyPr/>
        <a:lstStyle/>
        <a:p>
          <a:endParaRPr lang="en-US"/>
        </a:p>
      </dgm:t>
    </dgm:pt>
    <dgm:pt modelId="{D88A62CF-1C2D-40E0-9A31-B4FA26DCDBB1}">
      <dgm:prSet custT="1"/>
      <dgm:spPr/>
      <dgm:t>
        <a:bodyPr/>
        <a:lstStyle/>
        <a:p>
          <a:r>
            <a:rPr lang="en-US" sz="2000" b="1" i="1" dirty="0"/>
            <a:t>CBT based serious </a:t>
          </a:r>
          <a:r>
            <a:rPr lang="en-US" sz="2000" b="1" dirty="0"/>
            <a:t>games                Interactive narrative</a:t>
          </a:r>
        </a:p>
      </dgm:t>
    </dgm:pt>
    <dgm:pt modelId="{7C16AAEB-1B4D-4FEB-9702-6E7AAB4FD568}" type="parTrans" cxnId="{01F4A02A-E479-4FC1-9414-8B03D09BD4D2}">
      <dgm:prSet/>
      <dgm:spPr/>
      <dgm:t>
        <a:bodyPr/>
        <a:lstStyle/>
        <a:p>
          <a:endParaRPr lang="en-US"/>
        </a:p>
      </dgm:t>
    </dgm:pt>
    <dgm:pt modelId="{DEF0A72D-C4A2-4A43-B3B0-D13008E035D6}" type="sibTrans" cxnId="{01F4A02A-E479-4FC1-9414-8B03D09BD4D2}">
      <dgm:prSet/>
      <dgm:spPr/>
      <dgm:t>
        <a:bodyPr/>
        <a:lstStyle/>
        <a:p>
          <a:endParaRPr lang="en-US"/>
        </a:p>
      </dgm:t>
    </dgm:pt>
    <dgm:pt modelId="{892DEE52-B7EC-48DB-92DC-7C242CB0178D}">
      <dgm:prSet custT="1"/>
      <dgm:spPr/>
      <dgm:t>
        <a:bodyPr/>
        <a:lstStyle/>
        <a:p>
          <a:r>
            <a:rPr lang="en-US" sz="2000" b="1" i="1" dirty="0"/>
            <a:t>CBT based gamification                  F</a:t>
          </a:r>
          <a:r>
            <a:rPr lang="en-US" sz="2000" b="1" dirty="0"/>
            <a:t>un bite sized activities</a:t>
          </a:r>
        </a:p>
      </dgm:t>
    </dgm:pt>
    <dgm:pt modelId="{A9056FA9-9C86-4284-AC8D-61BA13511105}" type="parTrans" cxnId="{9690EC6E-631A-4248-B1B9-041DE2A65E88}">
      <dgm:prSet/>
      <dgm:spPr/>
      <dgm:t>
        <a:bodyPr/>
        <a:lstStyle/>
        <a:p>
          <a:endParaRPr lang="en-US"/>
        </a:p>
      </dgm:t>
    </dgm:pt>
    <dgm:pt modelId="{DFE91006-4BD4-4290-B6AA-818B07CE900E}" type="sibTrans" cxnId="{9690EC6E-631A-4248-B1B9-041DE2A65E88}">
      <dgm:prSet/>
      <dgm:spPr/>
      <dgm:t>
        <a:bodyPr/>
        <a:lstStyle/>
        <a:p>
          <a:endParaRPr lang="en-US"/>
        </a:p>
      </dgm:t>
    </dgm:pt>
    <dgm:pt modelId="{059C33D7-3C1A-4FD1-A9AD-413EE717AF11}">
      <dgm:prSet custT="1"/>
      <dgm:spPr/>
      <dgm:t>
        <a:bodyPr/>
        <a:lstStyle/>
        <a:p>
          <a:r>
            <a:rPr lang="en-US" sz="2000" b="1" i="1" dirty="0"/>
            <a:t>Biofeedback                </a:t>
          </a:r>
          <a:r>
            <a:rPr lang="en-US" sz="2000" b="1" dirty="0"/>
            <a:t>  Controlling physiology            to play the game</a:t>
          </a:r>
        </a:p>
      </dgm:t>
    </dgm:pt>
    <dgm:pt modelId="{99ED5AFE-70D1-41BC-B324-03FFE7B443F8}" type="parTrans" cxnId="{9AC2DF9B-1E6D-4324-875F-1E698D825CAA}">
      <dgm:prSet/>
      <dgm:spPr/>
      <dgm:t>
        <a:bodyPr/>
        <a:lstStyle/>
        <a:p>
          <a:endParaRPr lang="en-US"/>
        </a:p>
      </dgm:t>
    </dgm:pt>
    <dgm:pt modelId="{7D614EC7-857E-46C5-8C7A-9EC51FE1A141}" type="sibTrans" cxnId="{9AC2DF9B-1E6D-4324-875F-1E698D825CAA}">
      <dgm:prSet/>
      <dgm:spPr/>
      <dgm:t>
        <a:bodyPr/>
        <a:lstStyle/>
        <a:p>
          <a:endParaRPr lang="en-US"/>
        </a:p>
      </dgm:t>
    </dgm:pt>
    <dgm:pt modelId="{766F1DDB-7FB2-4112-B214-7B26588D37C1}">
      <dgm:prSet custT="1"/>
      <dgm:spPr/>
      <dgm:t>
        <a:bodyPr/>
        <a:lstStyle/>
        <a:p>
          <a:r>
            <a:rPr lang="en-US" sz="2000" b="1" i="1" dirty="0"/>
            <a:t>Entertainment games                   T</a:t>
          </a:r>
          <a:r>
            <a:rPr lang="en-US" sz="2000" b="1" dirty="0"/>
            <a:t>ime pressure </a:t>
          </a:r>
        </a:p>
      </dgm:t>
    </dgm:pt>
    <dgm:pt modelId="{62F2F6A3-4EBE-4B3A-9381-FA5129AE0C75}" type="parTrans" cxnId="{1CD45156-0FC5-4BC8-9A1B-3F8270766531}">
      <dgm:prSet/>
      <dgm:spPr/>
      <dgm:t>
        <a:bodyPr/>
        <a:lstStyle/>
        <a:p>
          <a:endParaRPr lang="en-US"/>
        </a:p>
      </dgm:t>
    </dgm:pt>
    <dgm:pt modelId="{9ED13F4F-8C0A-4223-9A38-182245155514}" type="sibTrans" cxnId="{1CD45156-0FC5-4BC8-9A1B-3F8270766531}">
      <dgm:prSet/>
      <dgm:spPr/>
      <dgm:t>
        <a:bodyPr/>
        <a:lstStyle/>
        <a:p>
          <a:endParaRPr lang="en-US"/>
        </a:p>
      </dgm:t>
    </dgm:pt>
    <dgm:pt modelId="{3F621234-7814-4A10-B716-72811B72F421}" type="pres">
      <dgm:prSet presAssocID="{CB3695A6-52EE-43CE-B1B1-2CFF4E93CC31}" presName="compositeShape" presStyleCnt="0">
        <dgm:presLayoutVars>
          <dgm:chMax val="7"/>
          <dgm:dir/>
          <dgm:resizeHandles val="exact"/>
        </dgm:presLayoutVars>
      </dgm:prSet>
      <dgm:spPr/>
    </dgm:pt>
    <dgm:pt modelId="{924218E4-162E-4DA0-99F2-1A9411337B8F}" type="pres">
      <dgm:prSet presAssocID="{D2C69F8A-2BA8-42D1-8C7B-9F5AF7C52E05}" presName="circ1" presStyleLbl="vennNode1" presStyleIdx="0" presStyleCnt="6"/>
      <dgm:spPr/>
    </dgm:pt>
    <dgm:pt modelId="{0207BE6A-3B44-4E63-81CE-561EE48583F6}" type="pres">
      <dgm:prSet presAssocID="{D2C69F8A-2BA8-42D1-8C7B-9F5AF7C52E05}" presName="circ1Tx" presStyleLbl="revTx" presStyleIdx="0" presStyleCnt="0" custScaleX="168233">
        <dgm:presLayoutVars>
          <dgm:chMax val="0"/>
          <dgm:chPref val="0"/>
          <dgm:bulletEnabled val="1"/>
        </dgm:presLayoutVars>
      </dgm:prSet>
      <dgm:spPr/>
    </dgm:pt>
    <dgm:pt modelId="{E8363298-2EC6-4C5E-B452-4B53C004BA9C}" type="pres">
      <dgm:prSet presAssocID="{914EBAB3-8FE2-47C9-B545-9C289BFE4EAD}" presName="circ2" presStyleLbl="vennNode1" presStyleIdx="1" presStyleCnt="6"/>
      <dgm:spPr/>
    </dgm:pt>
    <dgm:pt modelId="{843B129D-844B-44CA-9997-9CC2B846D340}" type="pres">
      <dgm:prSet presAssocID="{914EBAB3-8FE2-47C9-B545-9C289BFE4EAD}" presName="circ2Tx" presStyleLbl="revTx" presStyleIdx="0" presStyleCnt="0" custScaleX="136868" custLinFactNeighborX="6636">
        <dgm:presLayoutVars>
          <dgm:chMax val="0"/>
          <dgm:chPref val="0"/>
          <dgm:bulletEnabled val="1"/>
        </dgm:presLayoutVars>
      </dgm:prSet>
      <dgm:spPr/>
    </dgm:pt>
    <dgm:pt modelId="{4D083E8A-4F32-42EF-9ED4-BD944EF870DF}" type="pres">
      <dgm:prSet presAssocID="{D88A62CF-1C2D-40E0-9A31-B4FA26DCDBB1}" presName="circ3" presStyleLbl="vennNode1" presStyleIdx="2" presStyleCnt="6"/>
      <dgm:spPr/>
    </dgm:pt>
    <dgm:pt modelId="{E28EC01F-1922-4E28-835E-05CE8408255D}" type="pres">
      <dgm:prSet presAssocID="{D88A62CF-1C2D-40E0-9A31-B4FA26DCDBB1}" presName="circ3Tx" presStyleLbl="revTx" presStyleIdx="0" presStyleCnt="0" custScaleX="165270" custLinFactNeighborX="36208" custLinFactNeighborY="10902">
        <dgm:presLayoutVars>
          <dgm:chMax val="0"/>
          <dgm:chPref val="0"/>
          <dgm:bulletEnabled val="1"/>
        </dgm:presLayoutVars>
      </dgm:prSet>
      <dgm:spPr/>
    </dgm:pt>
    <dgm:pt modelId="{4EC1B5DF-35FD-4748-85FD-90D60178D82E}" type="pres">
      <dgm:prSet presAssocID="{892DEE52-B7EC-48DB-92DC-7C242CB0178D}" presName="circ4" presStyleLbl="vennNode1" presStyleIdx="3" presStyleCnt="6"/>
      <dgm:spPr/>
    </dgm:pt>
    <dgm:pt modelId="{E980E395-1A6A-4B1A-8062-7153F2A9FBE7}" type="pres">
      <dgm:prSet presAssocID="{892DEE52-B7EC-48DB-92DC-7C242CB0178D}" presName="circ4Tx" presStyleLbl="revTx" presStyleIdx="0" presStyleCnt="0" custScaleX="157032" custLinFactNeighborX="6058" custLinFactNeighborY="-3848">
        <dgm:presLayoutVars>
          <dgm:chMax val="0"/>
          <dgm:chPref val="0"/>
          <dgm:bulletEnabled val="1"/>
        </dgm:presLayoutVars>
      </dgm:prSet>
      <dgm:spPr/>
    </dgm:pt>
    <dgm:pt modelId="{37F42C46-37C5-4BBC-9570-60A7BDA672AC}" type="pres">
      <dgm:prSet presAssocID="{059C33D7-3C1A-4FD1-A9AD-413EE717AF11}" presName="circ5" presStyleLbl="vennNode1" presStyleIdx="4" presStyleCnt="6"/>
      <dgm:spPr/>
    </dgm:pt>
    <dgm:pt modelId="{62509DEB-8501-4D51-911E-335C116F1558}" type="pres">
      <dgm:prSet presAssocID="{059C33D7-3C1A-4FD1-A9AD-413EE717AF11}" presName="circ5Tx" presStyleLbl="revTx" presStyleIdx="0" presStyleCnt="0" custScaleX="203683" custLinFactNeighborX="-26844" custLinFactNeighborY="4543">
        <dgm:presLayoutVars>
          <dgm:chMax val="0"/>
          <dgm:chPref val="0"/>
          <dgm:bulletEnabled val="1"/>
        </dgm:presLayoutVars>
      </dgm:prSet>
      <dgm:spPr/>
    </dgm:pt>
    <dgm:pt modelId="{F7AD7DA0-5335-4DC4-A870-98AD9C735832}" type="pres">
      <dgm:prSet presAssocID="{766F1DDB-7FB2-4112-B214-7B26588D37C1}" presName="circ6" presStyleLbl="vennNode1" presStyleIdx="5" presStyleCnt="6"/>
      <dgm:spPr/>
    </dgm:pt>
    <dgm:pt modelId="{EA352993-1E08-4737-8877-1FE90F7E6007}" type="pres">
      <dgm:prSet presAssocID="{766F1DDB-7FB2-4112-B214-7B26588D37C1}" presName="circ6Tx" presStyleLbl="revTx" presStyleIdx="0" presStyleCnt="0" custScaleX="153999" custLinFactNeighborX="-14378">
        <dgm:presLayoutVars>
          <dgm:chMax val="0"/>
          <dgm:chPref val="0"/>
          <dgm:bulletEnabled val="1"/>
        </dgm:presLayoutVars>
      </dgm:prSet>
      <dgm:spPr/>
    </dgm:pt>
  </dgm:ptLst>
  <dgm:cxnLst>
    <dgm:cxn modelId="{D48C4524-1B3F-409D-8CA1-D05E2F19E53D}" type="presOf" srcId="{059C33D7-3C1A-4FD1-A9AD-413EE717AF11}" destId="{62509DEB-8501-4D51-911E-335C116F1558}" srcOrd="0" destOrd="0" presId="urn:microsoft.com/office/officeart/2005/8/layout/venn1"/>
    <dgm:cxn modelId="{42096E26-2E90-4C89-8A8D-B007376045E5}" type="presOf" srcId="{766F1DDB-7FB2-4112-B214-7B26588D37C1}" destId="{EA352993-1E08-4737-8877-1FE90F7E6007}" srcOrd="0" destOrd="0" presId="urn:microsoft.com/office/officeart/2005/8/layout/venn1"/>
    <dgm:cxn modelId="{01F4A02A-E479-4FC1-9414-8B03D09BD4D2}" srcId="{CB3695A6-52EE-43CE-B1B1-2CFF4E93CC31}" destId="{D88A62CF-1C2D-40E0-9A31-B4FA26DCDBB1}" srcOrd="2" destOrd="0" parTransId="{7C16AAEB-1B4D-4FEB-9702-6E7AAB4FD568}" sibTransId="{DEF0A72D-C4A2-4A43-B3B0-D13008E035D6}"/>
    <dgm:cxn modelId="{90541D2F-34FC-484E-A5DE-112BF4395F65}" type="presOf" srcId="{CB3695A6-52EE-43CE-B1B1-2CFF4E93CC31}" destId="{3F621234-7814-4A10-B716-72811B72F421}" srcOrd="0" destOrd="0" presId="urn:microsoft.com/office/officeart/2005/8/layout/venn1"/>
    <dgm:cxn modelId="{C2402A31-2F8A-42F0-B188-887709714FAD}" type="presOf" srcId="{914EBAB3-8FE2-47C9-B545-9C289BFE4EAD}" destId="{843B129D-844B-44CA-9997-9CC2B846D340}" srcOrd="0" destOrd="0" presId="urn:microsoft.com/office/officeart/2005/8/layout/venn1"/>
    <dgm:cxn modelId="{9690EC6E-631A-4248-B1B9-041DE2A65E88}" srcId="{CB3695A6-52EE-43CE-B1B1-2CFF4E93CC31}" destId="{892DEE52-B7EC-48DB-92DC-7C242CB0178D}" srcOrd="3" destOrd="0" parTransId="{A9056FA9-9C86-4284-AC8D-61BA13511105}" sibTransId="{DFE91006-4BD4-4290-B6AA-818B07CE900E}"/>
    <dgm:cxn modelId="{1CD45156-0FC5-4BC8-9A1B-3F8270766531}" srcId="{CB3695A6-52EE-43CE-B1B1-2CFF4E93CC31}" destId="{766F1DDB-7FB2-4112-B214-7B26588D37C1}" srcOrd="5" destOrd="0" parTransId="{62F2F6A3-4EBE-4B3A-9381-FA5129AE0C75}" sibTransId="{9ED13F4F-8C0A-4223-9A38-182245155514}"/>
    <dgm:cxn modelId="{9AC2DF9B-1E6D-4324-875F-1E698D825CAA}" srcId="{CB3695A6-52EE-43CE-B1B1-2CFF4E93CC31}" destId="{059C33D7-3C1A-4FD1-A9AD-413EE717AF11}" srcOrd="4" destOrd="0" parTransId="{99ED5AFE-70D1-41BC-B324-03FFE7B443F8}" sibTransId="{7D614EC7-857E-46C5-8C7A-9EC51FE1A141}"/>
    <dgm:cxn modelId="{06942B9E-24BF-49B1-A70F-7A013B2EDCB5}" srcId="{CB3695A6-52EE-43CE-B1B1-2CFF4E93CC31}" destId="{914EBAB3-8FE2-47C9-B545-9C289BFE4EAD}" srcOrd="1" destOrd="0" parTransId="{3204D7CF-8355-43A9-8603-DA6E47CD44A0}" sibTransId="{D442FBAB-CD76-4359-958D-02EE4EC4125F}"/>
    <dgm:cxn modelId="{926436A0-C5E5-4589-9C3B-B0D148599FB6}" type="presOf" srcId="{D88A62CF-1C2D-40E0-9A31-B4FA26DCDBB1}" destId="{E28EC01F-1922-4E28-835E-05CE8408255D}" srcOrd="0" destOrd="0" presId="urn:microsoft.com/office/officeart/2005/8/layout/venn1"/>
    <dgm:cxn modelId="{79B8F7B4-5D91-44A7-828F-BD7351E9591D}" type="presOf" srcId="{892DEE52-B7EC-48DB-92DC-7C242CB0178D}" destId="{E980E395-1A6A-4B1A-8062-7153F2A9FBE7}" srcOrd="0" destOrd="0" presId="urn:microsoft.com/office/officeart/2005/8/layout/venn1"/>
    <dgm:cxn modelId="{059674DD-B7D6-4474-8CC1-E955C931A48C}" srcId="{CB3695A6-52EE-43CE-B1B1-2CFF4E93CC31}" destId="{D2C69F8A-2BA8-42D1-8C7B-9F5AF7C52E05}" srcOrd="0" destOrd="0" parTransId="{8665F48F-FBCA-44A1-8B7A-E5E21496B639}" sibTransId="{2D4EF198-AE43-4533-875C-65DC9C546EFE}"/>
    <dgm:cxn modelId="{B9590BE5-CE46-45C3-B9E2-4A2F640E2ABB}" type="presOf" srcId="{D2C69F8A-2BA8-42D1-8C7B-9F5AF7C52E05}" destId="{0207BE6A-3B44-4E63-81CE-561EE48583F6}" srcOrd="0" destOrd="0" presId="urn:microsoft.com/office/officeart/2005/8/layout/venn1"/>
    <dgm:cxn modelId="{E711305B-A829-46F8-B843-85433B9CCCE7}" type="presParOf" srcId="{3F621234-7814-4A10-B716-72811B72F421}" destId="{924218E4-162E-4DA0-99F2-1A9411337B8F}" srcOrd="0" destOrd="0" presId="urn:microsoft.com/office/officeart/2005/8/layout/venn1"/>
    <dgm:cxn modelId="{02D7EEB2-B6DC-46FF-BD91-B9CD652331FB}" type="presParOf" srcId="{3F621234-7814-4A10-B716-72811B72F421}" destId="{0207BE6A-3B44-4E63-81CE-561EE48583F6}" srcOrd="1" destOrd="0" presId="urn:microsoft.com/office/officeart/2005/8/layout/venn1"/>
    <dgm:cxn modelId="{1123B2A6-123A-43A6-A662-2F7F007679B3}" type="presParOf" srcId="{3F621234-7814-4A10-B716-72811B72F421}" destId="{E8363298-2EC6-4C5E-B452-4B53C004BA9C}" srcOrd="2" destOrd="0" presId="urn:microsoft.com/office/officeart/2005/8/layout/venn1"/>
    <dgm:cxn modelId="{E8EEE728-9F82-4F50-823B-5B6029C7A3CC}" type="presParOf" srcId="{3F621234-7814-4A10-B716-72811B72F421}" destId="{843B129D-844B-44CA-9997-9CC2B846D340}" srcOrd="3" destOrd="0" presId="urn:microsoft.com/office/officeart/2005/8/layout/venn1"/>
    <dgm:cxn modelId="{3460302D-DBD2-4FF3-9AE0-C6B252821C41}" type="presParOf" srcId="{3F621234-7814-4A10-B716-72811B72F421}" destId="{4D083E8A-4F32-42EF-9ED4-BD944EF870DF}" srcOrd="4" destOrd="0" presId="urn:microsoft.com/office/officeart/2005/8/layout/venn1"/>
    <dgm:cxn modelId="{ADE41786-39B5-47AD-A222-2EF40FC575FE}" type="presParOf" srcId="{3F621234-7814-4A10-B716-72811B72F421}" destId="{E28EC01F-1922-4E28-835E-05CE8408255D}" srcOrd="5" destOrd="0" presId="urn:microsoft.com/office/officeart/2005/8/layout/venn1"/>
    <dgm:cxn modelId="{B75476A1-9D5F-4D38-AFE5-77D2FCD265FB}" type="presParOf" srcId="{3F621234-7814-4A10-B716-72811B72F421}" destId="{4EC1B5DF-35FD-4748-85FD-90D60178D82E}" srcOrd="6" destOrd="0" presId="urn:microsoft.com/office/officeart/2005/8/layout/venn1"/>
    <dgm:cxn modelId="{A9FE24B3-C486-4FD4-959F-68E05A428CA6}" type="presParOf" srcId="{3F621234-7814-4A10-B716-72811B72F421}" destId="{E980E395-1A6A-4B1A-8062-7153F2A9FBE7}" srcOrd="7" destOrd="0" presId="urn:microsoft.com/office/officeart/2005/8/layout/venn1"/>
    <dgm:cxn modelId="{70CD5284-EB2E-4120-BF7F-8207E837FD68}" type="presParOf" srcId="{3F621234-7814-4A10-B716-72811B72F421}" destId="{37F42C46-37C5-4BBC-9570-60A7BDA672AC}" srcOrd="8" destOrd="0" presId="urn:microsoft.com/office/officeart/2005/8/layout/venn1"/>
    <dgm:cxn modelId="{B9660679-F2F2-4E63-A0D0-6CCFB6149932}" type="presParOf" srcId="{3F621234-7814-4A10-B716-72811B72F421}" destId="{62509DEB-8501-4D51-911E-335C116F1558}" srcOrd="9" destOrd="0" presId="urn:microsoft.com/office/officeart/2005/8/layout/venn1"/>
    <dgm:cxn modelId="{403DD241-55FA-4356-AB9F-76108CD174F9}" type="presParOf" srcId="{3F621234-7814-4A10-B716-72811B72F421}" destId="{F7AD7DA0-5335-4DC4-A870-98AD9C735832}" srcOrd="10" destOrd="0" presId="urn:microsoft.com/office/officeart/2005/8/layout/venn1"/>
    <dgm:cxn modelId="{7A0F1CF9-0200-423C-94CF-5D19A22364AE}" type="presParOf" srcId="{3F621234-7814-4A10-B716-72811B72F421}" destId="{EA352993-1E08-4737-8877-1FE90F7E6007}"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992789-9B3E-498C-9ACC-2C4A3C8D408B}" type="doc">
      <dgm:prSet loTypeId="urn:microsoft.com/office/officeart/2008/layout/LinedList" loCatId="list" qsTypeId="urn:microsoft.com/office/officeart/2005/8/quickstyle/simple4" qsCatId="simple" csTypeId="urn:microsoft.com/office/officeart/2005/8/colors/accent0_1" csCatId="mainScheme"/>
      <dgm:spPr/>
      <dgm:t>
        <a:bodyPr/>
        <a:lstStyle/>
        <a:p>
          <a:endParaRPr lang="en-US"/>
        </a:p>
      </dgm:t>
    </dgm:pt>
    <dgm:pt modelId="{FE78FF77-A7DC-4DE1-AA40-CB7121999691}">
      <dgm:prSet/>
      <dgm:spPr/>
      <dgm:t>
        <a:bodyPr/>
        <a:lstStyle/>
        <a:p>
          <a:r>
            <a:rPr lang="en-US"/>
            <a:t>In moderation </a:t>
          </a:r>
        </a:p>
      </dgm:t>
    </dgm:pt>
    <dgm:pt modelId="{5CB52D2F-9737-463E-846B-800CEE47D5FA}" type="parTrans" cxnId="{C49EDEC5-EFE3-40C6-9B5C-1C668BDB817F}">
      <dgm:prSet/>
      <dgm:spPr/>
      <dgm:t>
        <a:bodyPr/>
        <a:lstStyle/>
        <a:p>
          <a:endParaRPr lang="en-US"/>
        </a:p>
      </dgm:t>
    </dgm:pt>
    <dgm:pt modelId="{B83B3731-08C5-49D4-9116-9400217A4FD8}" type="sibTrans" cxnId="{C49EDEC5-EFE3-40C6-9B5C-1C668BDB817F}">
      <dgm:prSet/>
      <dgm:spPr/>
      <dgm:t>
        <a:bodyPr/>
        <a:lstStyle/>
        <a:p>
          <a:endParaRPr lang="en-US"/>
        </a:p>
      </dgm:t>
    </dgm:pt>
    <dgm:pt modelId="{A5E10F8A-2B94-4516-AB58-B8417F18E9FD}">
      <dgm:prSet/>
      <dgm:spPr/>
      <dgm:t>
        <a:bodyPr/>
        <a:lstStyle/>
        <a:p>
          <a:r>
            <a:rPr lang="en-US"/>
            <a:t>How Transferable are the skills? </a:t>
          </a:r>
        </a:p>
      </dgm:t>
    </dgm:pt>
    <dgm:pt modelId="{F1A4D86E-A3C5-43E0-B8E7-5BDB54DDD115}" type="parTrans" cxnId="{505BA2C5-07B5-4E29-BD4A-FB3DC4A8A4B0}">
      <dgm:prSet/>
      <dgm:spPr/>
      <dgm:t>
        <a:bodyPr/>
        <a:lstStyle/>
        <a:p>
          <a:endParaRPr lang="en-US"/>
        </a:p>
      </dgm:t>
    </dgm:pt>
    <dgm:pt modelId="{5F89F58D-5693-4317-ACC7-5FE1AF3BC75E}" type="sibTrans" cxnId="{505BA2C5-07B5-4E29-BD4A-FB3DC4A8A4B0}">
      <dgm:prSet/>
      <dgm:spPr/>
      <dgm:t>
        <a:bodyPr/>
        <a:lstStyle/>
        <a:p>
          <a:endParaRPr lang="en-US"/>
        </a:p>
      </dgm:t>
    </dgm:pt>
    <dgm:pt modelId="{1495B540-3385-48AD-B510-73F0AB620298}">
      <dgm:prSet/>
      <dgm:spPr/>
      <dgm:t>
        <a:bodyPr/>
        <a:lstStyle/>
        <a:p>
          <a:r>
            <a:rPr lang="en-US"/>
            <a:t>How lasting are the effects?</a:t>
          </a:r>
        </a:p>
      </dgm:t>
    </dgm:pt>
    <dgm:pt modelId="{1AEDCF68-DC3C-4584-80E9-78B799A742C6}" type="parTrans" cxnId="{FA368564-1A51-4081-A6CF-DA8D0430A146}">
      <dgm:prSet/>
      <dgm:spPr/>
      <dgm:t>
        <a:bodyPr/>
        <a:lstStyle/>
        <a:p>
          <a:endParaRPr lang="en-US"/>
        </a:p>
      </dgm:t>
    </dgm:pt>
    <dgm:pt modelId="{DFE44B27-FED7-4CAA-BF4D-7DD8463BE2BD}" type="sibTrans" cxnId="{FA368564-1A51-4081-A6CF-DA8D0430A146}">
      <dgm:prSet/>
      <dgm:spPr/>
      <dgm:t>
        <a:bodyPr/>
        <a:lstStyle/>
        <a:p>
          <a:endParaRPr lang="en-US"/>
        </a:p>
      </dgm:t>
    </dgm:pt>
    <dgm:pt modelId="{3326A972-9202-4E41-BD4F-E7AFF68821C3}">
      <dgm:prSet/>
      <dgm:spPr/>
      <dgm:t>
        <a:bodyPr/>
        <a:lstStyle/>
        <a:p>
          <a:r>
            <a:rPr lang="en-US"/>
            <a:t>Do they work in eliminating the root cause? </a:t>
          </a:r>
        </a:p>
      </dgm:t>
    </dgm:pt>
    <dgm:pt modelId="{9984CE5A-07C2-4379-9B91-15BA911016AC}" type="parTrans" cxnId="{0D6D233E-242D-4284-8640-3341D834F956}">
      <dgm:prSet/>
      <dgm:spPr/>
      <dgm:t>
        <a:bodyPr/>
        <a:lstStyle/>
        <a:p>
          <a:endParaRPr lang="en-US"/>
        </a:p>
      </dgm:t>
    </dgm:pt>
    <dgm:pt modelId="{4286798E-6003-40C5-B4F2-44989FAAF0A3}" type="sibTrans" cxnId="{0D6D233E-242D-4284-8640-3341D834F956}">
      <dgm:prSet/>
      <dgm:spPr/>
      <dgm:t>
        <a:bodyPr/>
        <a:lstStyle/>
        <a:p>
          <a:endParaRPr lang="en-US"/>
        </a:p>
      </dgm:t>
    </dgm:pt>
    <dgm:pt modelId="{0F052308-C4AF-4D95-8CCA-D6EB2B9558A0}">
      <dgm:prSet/>
      <dgm:spPr/>
      <dgm:t>
        <a:bodyPr/>
        <a:lstStyle/>
        <a:p>
          <a:r>
            <a:rPr lang="en-US"/>
            <a:t>Best when used in combination with other </a:t>
          </a:r>
        </a:p>
      </dgm:t>
    </dgm:pt>
    <dgm:pt modelId="{1A05FCEE-C9E2-41C4-8D1D-72F8437D8106}" type="parTrans" cxnId="{EBC8EC13-D840-450A-B106-6617CE92B8C1}">
      <dgm:prSet/>
      <dgm:spPr/>
      <dgm:t>
        <a:bodyPr/>
        <a:lstStyle/>
        <a:p>
          <a:endParaRPr lang="en-US"/>
        </a:p>
      </dgm:t>
    </dgm:pt>
    <dgm:pt modelId="{AFDEA757-723B-4BDB-AB69-3C0440BF199E}" type="sibTrans" cxnId="{EBC8EC13-D840-450A-B106-6617CE92B8C1}">
      <dgm:prSet/>
      <dgm:spPr/>
      <dgm:t>
        <a:bodyPr/>
        <a:lstStyle/>
        <a:p>
          <a:endParaRPr lang="en-US"/>
        </a:p>
      </dgm:t>
    </dgm:pt>
    <dgm:pt modelId="{9770F86C-F396-479A-BED7-5121EDE4A2E7}" type="pres">
      <dgm:prSet presAssocID="{A0992789-9B3E-498C-9ACC-2C4A3C8D408B}" presName="vert0" presStyleCnt="0">
        <dgm:presLayoutVars>
          <dgm:dir/>
          <dgm:animOne val="branch"/>
          <dgm:animLvl val="lvl"/>
        </dgm:presLayoutVars>
      </dgm:prSet>
      <dgm:spPr/>
    </dgm:pt>
    <dgm:pt modelId="{E162688D-4088-4A43-A7F2-5D81469CB490}" type="pres">
      <dgm:prSet presAssocID="{FE78FF77-A7DC-4DE1-AA40-CB7121999691}" presName="thickLine" presStyleLbl="alignNode1" presStyleIdx="0" presStyleCnt="5"/>
      <dgm:spPr/>
    </dgm:pt>
    <dgm:pt modelId="{697C2EEC-01D3-4AF0-9006-65A49A05B323}" type="pres">
      <dgm:prSet presAssocID="{FE78FF77-A7DC-4DE1-AA40-CB7121999691}" presName="horz1" presStyleCnt="0"/>
      <dgm:spPr/>
    </dgm:pt>
    <dgm:pt modelId="{86DB9E92-263D-43B0-96FC-90E1E95C09D0}" type="pres">
      <dgm:prSet presAssocID="{FE78FF77-A7DC-4DE1-AA40-CB7121999691}" presName="tx1" presStyleLbl="revTx" presStyleIdx="0" presStyleCnt="5"/>
      <dgm:spPr/>
    </dgm:pt>
    <dgm:pt modelId="{F082A6A0-6C19-4038-B1A0-0E8BE7C759E4}" type="pres">
      <dgm:prSet presAssocID="{FE78FF77-A7DC-4DE1-AA40-CB7121999691}" presName="vert1" presStyleCnt="0"/>
      <dgm:spPr/>
    </dgm:pt>
    <dgm:pt modelId="{0A2D949D-E319-4A69-AD61-0D0F11CD86F6}" type="pres">
      <dgm:prSet presAssocID="{A5E10F8A-2B94-4516-AB58-B8417F18E9FD}" presName="thickLine" presStyleLbl="alignNode1" presStyleIdx="1" presStyleCnt="5"/>
      <dgm:spPr/>
    </dgm:pt>
    <dgm:pt modelId="{572BDC72-55C6-48D0-8F21-C08039F8A6CA}" type="pres">
      <dgm:prSet presAssocID="{A5E10F8A-2B94-4516-AB58-B8417F18E9FD}" presName="horz1" presStyleCnt="0"/>
      <dgm:spPr/>
    </dgm:pt>
    <dgm:pt modelId="{A60C3A0E-99F2-4C77-B907-902450A0A9D3}" type="pres">
      <dgm:prSet presAssocID="{A5E10F8A-2B94-4516-AB58-B8417F18E9FD}" presName="tx1" presStyleLbl="revTx" presStyleIdx="1" presStyleCnt="5"/>
      <dgm:spPr/>
    </dgm:pt>
    <dgm:pt modelId="{45271F22-00B7-405E-8333-975E700F5D5B}" type="pres">
      <dgm:prSet presAssocID="{A5E10F8A-2B94-4516-AB58-B8417F18E9FD}" presName="vert1" presStyleCnt="0"/>
      <dgm:spPr/>
    </dgm:pt>
    <dgm:pt modelId="{47E53802-EC74-4686-BCE9-185DA4E7BB18}" type="pres">
      <dgm:prSet presAssocID="{1495B540-3385-48AD-B510-73F0AB620298}" presName="thickLine" presStyleLbl="alignNode1" presStyleIdx="2" presStyleCnt="5"/>
      <dgm:spPr/>
    </dgm:pt>
    <dgm:pt modelId="{EFEC89F3-EF86-4A30-9646-5370C50323E4}" type="pres">
      <dgm:prSet presAssocID="{1495B540-3385-48AD-B510-73F0AB620298}" presName="horz1" presStyleCnt="0"/>
      <dgm:spPr/>
    </dgm:pt>
    <dgm:pt modelId="{482156CC-ECE5-487F-B1DA-7AB78BBF5844}" type="pres">
      <dgm:prSet presAssocID="{1495B540-3385-48AD-B510-73F0AB620298}" presName="tx1" presStyleLbl="revTx" presStyleIdx="2" presStyleCnt="5"/>
      <dgm:spPr/>
    </dgm:pt>
    <dgm:pt modelId="{85F59519-A87D-4C21-8384-2467C0B7086C}" type="pres">
      <dgm:prSet presAssocID="{1495B540-3385-48AD-B510-73F0AB620298}" presName="vert1" presStyleCnt="0"/>
      <dgm:spPr/>
    </dgm:pt>
    <dgm:pt modelId="{AE03F8B7-109C-4104-B11B-45D50B5F2EE6}" type="pres">
      <dgm:prSet presAssocID="{3326A972-9202-4E41-BD4F-E7AFF68821C3}" presName="thickLine" presStyleLbl="alignNode1" presStyleIdx="3" presStyleCnt="5"/>
      <dgm:spPr/>
    </dgm:pt>
    <dgm:pt modelId="{E941744C-871C-4B1D-84BF-0E226A474390}" type="pres">
      <dgm:prSet presAssocID="{3326A972-9202-4E41-BD4F-E7AFF68821C3}" presName="horz1" presStyleCnt="0"/>
      <dgm:spPr/>
    </dgm:pt>
    <dgm:pt modelId="{94DBF24C-55B9-4FD9-ABE1-9628E48FBDF4}" type="pres">
      <dgm:prSet presAssocID="{3326A972-9202-4E41-BD4F-E7AFF68821C3}" presName="tx1" presStyleLbl="revTx" presStyleIdx="3" presStyleCnt="5"/>
      <dgm:spPr/>
    </dgm:pt>
    <dgm:pt modelId="{E11742D7-F46E-4DE9-BCFB-25756CF82436}" type="pres">
      <dgm:prSet presAssocID="{3326A972-9202-4E41-BD4F-E7AFF68821C3}" presName="vert1" presStyleCnt="0"/>
      <dgm:spPr/>
    </dgm:pt>
    <dgm:pt modelId="{6EC3EF54-E4A7-487F-B897-50B0FAFB0C9E}" type="pres">
      <dgm:prSet presAssocID="{0F052308-C4AF-4D95-8CCA-D6EB2B9558A0}" presName="thickLine" presStyleLbl="alignNode1" presStyleIdx="4" presStyleCnt="5"/>
      <dgm:spPr/>
    </dgm:pt>
    <dgm:pt modelId="{0A2B477E-4FFA-4776-8AD9-4D7B1FB3105E}" type="pres">
      <dgm:prSet presAssocID="{0F052308-C4AF-4D95-8CCA-D6EB2B9558A0}" presName="horz1" presStyleCnt="0"/>
      <dgm:spPr/>
    </dgm:pt>
    <dgm:pt modelId="{23D61689-D9C9-416F-82F6-884F68563277}" type="pres">
      <dgm:prSet presAssocID="{0F052308-C4AF-4D95-8CCA-D6EB2B9558A0}" presName="tx1" presStyleLbl="revTx" presStyleIdx="4" presStyleCnt="5"/>
      <dgm:spPr/>
    </dgm:pt>
    <dgm:pt modelId="{6E9660CF-0A14-4DE7-8A4E-4A470F67EE21}" type="pres">
      <dgm:prSet presAssocID="{0F052308-C4AF-4D95-8CCA-D6EB2B9558A0}" presName="vert1" presStyleCnt="0"/>
      <dgm:spPr/>
    </dgm:pt>
  </dgm:ptLst>
  <dgm:cxnLst>
    <dgm:cxn modelId="{8CF94B05-D3B6-44A9-9C62-E6AB15F7D62E}" type="presOf" srcId="{0F052308-C4AF-4D95-8CCA-D6EB2B9558A0}" destId="{23D61689-D9C9-416F-82F6-884F68563277}" srcOrd="0" destOrd="0" presId="urn:microsoft.com/office/officeart/2008/layout/LinedList"/>
    <dgm:cxn modelId="{9EB8E606-84BE-4666-88B7-D9529D6705BC}" type="presOf" srcId="{A0992789-9B3E-498C-9ACC-2C4A3C8D408B}" destId="{9770F86C-F396-479A-BED7-5121EDE4A2E7}" srcOrd="0" destOrd="0" presId="urn:microsoft.com/office/officeart/2008/layout/LinedList"/>
    <dgm:cxn modelId="{EBC8EC13-D840-450A-B106-6617CE92B8C1}" srcId="{A0992789-9B3E-498C-9ACC-2C4A3C8D408B}" destId="{0F052308-C4AF-4D95-8CCA-D6EB2B9558A0}" srcOrd="4" destOrd="0" parTransId="{1A05FCEE-C9E2-41C4-8D1D-72F8437D8106}" sibTransId="{AFDEA757-723B-4BDB-AB69-3C0440BF199E}"/>
    <dgm:cxn modelId="{0D6D233E-242D-4284-8640-3341D834F956}" srcId="{A0992789-9B3E-498C-9ACC-2C4A3C8D408B}" destId="{3326A972-9202-4E41-BD4F-E7AFF68821C3}" srcOrd="3" destOrd="0" parTransId="{9984CE5A-07C2-4379-9B91-15BA911016AC}" sibTransId="{4286798E-6003-40C5-B4F2-44989FAAF0A3}"/>
    <dgm:cxn modelId="{FA368564-1A51-4081-A6CF-DA8D0430A146}" srcId="{A0992789-9B3E-498C-9ACC-2C4A3C8D408B}" destId="{1495B540-3385-48AD-B510-73F0AB620298}" srcOrd="2" destOrd="0" parTransId="{1AEDCF68-DC3C-4584-80E9-78B799A742C6}" sibTransId="{DFE44B27-FED7-4CAA-BF4D-7DD8463BE2BD}"/>
    <dgm:cxn modelId="{F762E9A1-9D2F-4A09-922D-A56FC4AB74F9}" type="presOf" srcId="{3326A972-9202-4E41-BD4F-E7AFF68821C3}" destId="{94DBF24C-55B9-4FD9-ABE1-9628E48FBDF4}" srcOrd="0" destOrd="0" presId="urn:microsoft.com/office/officeart/2008/layout/LinedList"/>
    <dgm:cxn modelId="{98ADEBAE-108D-4601-A283-4397C4BE8CB4}" type="presOf" srcId="{1495B540-3385-48AD-B510-73F0AB620298}" destId="{482156CC-ECE5-487F-B1DA-7AB78BBF5844}" srcOrd="0" destOrd="0" presId="urn:microsoft.com/office/officeart/2008/layout/LinedList"/>
    <dgm:cxn modelId="{505BA2C5-07B5-4E29-BD4A-FB3DC4A8A4B0}" srcId="{A0992789-9B3E-498C-9ACC-2C4A3C8D408B}" destId="{A5E10F8A-2B94-4516-AB58-B8417F18E9FD}" srcOrd="1" destOrd="0" parTransId="{F1A4D86E-A3C5-43E0-B8E7-5BDB54DDD115}" sibTransId="{5F89F58D-5693-4317-ACC7-5FE1AF3BC75E}"/>
    <dgm:cxn modelId="{C49EDEC5-EFE3-40C6-9B5C-1C668BDB817F}" srcId="{A0992789-9B3E-498C-9ACC-2C4A3C8D408B}" destId="{FE78FF77-A7DC-4DE1-AA40-CB7121999691}" srcOrd="0" destOrd="0" parTransId="{5CB52D2F-9737-463E-846B-800CEE47D5FA}" sibTransId="{B83B3731-08C5-49D4-9116-9400217A4FD8}"/>
    <dgm:cxn modelId="{E247F6CE-C313-420C-B44B-7A642C609735}" type="presOf" srcId="{FE78FF77-A7DC-4DE1-AA40-CB7121999691}" destId="{86DB9E92-263D-43B0-96FC-90E1E95C09D0}" srcOrd="0" destOrd="0" presId="urn:microsoft.com/office/officeart/2008/layout/LinedList"/>
    <dgm:cxn modelId="{4BC6C0D3-E66F-4A92-8065-2B2C4A482D4B}" type="presOf" srcId="{A5E10F8A-2B94-4516-AB58-B8417F18E9FD}" destId="{A60C3A0E-99F2-4C77-B907-902450A0A9D3}" srcOrd="0" destOrd="0" presId="urn:microsoft.com/office/officeart/2008/layout/LinedList"/>
    <dgm:cxn modelId="{491E04DD-266E-4DE7-8026-108494C93E82}" type="presParOf" srcId="{9770F86C-F396-479A-BED7-5121EDE4A2E7}" destId="{E162688D-4088-4A43-A7F2-5D81469CB490}" srcOrd="0" destOrd="0" presId="urn:microsoft.com/office/officeart/2008/layout/LinedList"/>
    <dgm:cxn modelId="{D9564A25-674D-4DA7-AC4C-23109E21720A}" type="presParOf" srcId="{9770F86C-F396-479A-BED7-5121EDE4A2E7}" destId="{697C2EEC-01D3-4AF0-9006-65A49A05B323}" srcOrd="1" destOrd="0" presId="urn:microsoft.com/office/officeart/2008/layout/LinedList"/>
    <dgm:cxn modelId="{8CAC0040-71BE-45CA-B611-EE0318086518}" type="presParOf" srcId="{697C2EEC-01D3-4AF0-9006-65A49A05B323}" destId="{86DB9E92-263D-43B0-96FC-90E1E95C09D0}" srcOrd="0" destOrd="0" presId="urn:microsoft.com/office/officeart/2008/layout/LinedList"/>
    <dgm:cxn modelId="{0418A29C-B30C-460B-8DEC-925B9F278FEE}" type="presParOf" srcId="{697C2EEC-01D3-4AF0-9006-65A49A05B323}" destId="{F082A6A0-6C19-4038-B1A0-0E8BE7C759E4}" srcOrd="1" destOrd="0" presId="urn:microsoft.com/office/officeart/2008/layout/LinedList"/>
    <dgm:cxn modelId="{D5397356-707C-4854-B9EA-24C319454098}" type="presParOf" srcId="{9770F86C-F396-479A-BED7-5121EDE4A2E7}" destId="{0A2D949D-E319-4A69-AD61-0D0F11CD86F6}" srcOrd="2" destOrd="0" presId="urn:microsoft.com/office/officeart/2008/layout/LinedList"/>
    <dgm:cxn modelId="{DD6EE5DB-79B8-44CA-99B4-42A8ECEFA54B}" type="presParOf" srcId="{9770F86C-F396-479A-BED7-5121EDE4A2E7}" destId="{572BDC72-55C6-48D0-8F21-C08039F8A6CA}" srcOrd="3" destOrd="0" presId="urn:microsoft.com/office/officeart/2008/layout/LinedList"/>
    <dgm:cxn modelId="{22DA0E4C-C6F9-4AE4-BEBC-AB88CA705CC6}" type="presParOf" srcId="{572BDC72-55C6-48D0-8F21-C08039F8A6CA}" destId="{A60C3A0E-99F2-4C77-B907-902450A0A9D3}" srcOrd="0" destOrd="0" presId="urn:microsoft.com/office/officeart/2008/layout/LinedList"/>
    <dgm:cxn modelId="{1ED42E28-DF1F-4594-A045-61F662AF4F6E}" type="presParOf" srcId="{572BDC72-55C6-48D0-8F21-C08039F8A6CA}" destId="{45271F22-00B7-405E-8333-975E700F5D5B}" srcOrd="1" destOrd="0" presId="urn:microsoft.com/office/officeart/2008/layout/LinedList"/>
    <dgm:cxn modelId="{7A8BC181-D9C5-4C5C-9519-D9D64506ACF4}" type="presParOf" srcId="{9770F86C-F396-479A-BED7-5121EDE4A2E7}" destId="{47E53802-EC74-4686-BCE9-185DA4E7BB18}" srcOrd="4" destOrd="0" presId="urn:microsoft.com/office/officeart/2008/layout/LinedList"/>
    <dgm:cxn modelId="{75AEF1D2-9E50-49ED-9D3F-43ACB934733F}" type="presParOf" srcId="{9770F86C-F396-479A-BED7-5121EDE4A2E7}" destId="{EFEC89F3-EF86-4A30-9646-5370C50323E4}" srcOrd="5" destOrd="0" presId="urn:microsoft.com/office/officeart/2008/layout/LinedList"/>
    <dgm:cxn modelId="{6D307560-7F58-4BDD-8D0F-C137861852BC}" type="presParOf" srcId="{EFEC89F3-EF86-4A30-9646-5370C50323E4}" destId="{482156CC-ECE5-487F-B1DA-7AB78BBF5844}" srcOrd="0" destOrd="0" presId="urn:microsoft.com/office/officeart/2008/layout/LinedList"/>
    <dgm:cxn modelId="{AE6DF35D-E7DA-43CA-A925-DA2B622A427F}" type="presParOf" srcId="{EFEC89F3-EF86-4A30-9646-5370C50323E4}" destId="{85F59519-A87D-4C21-8384-2467C0B7086C}" srcOrd="1" destOrd="0" presId="urn:microsoft.com/office/officeart/2008/layout/LinedList"/>
    <dgm:cxn modelId="{E62D95C6-01F9-4464-B01F-1EF570BFF66D}" type="presParOf" srcId="{9770F86C-F396-479A-BED7-5121EDE4A2E7}" destId="{AE03F8B7-109C-4104-B11B-45D50B5F2EE6}" srcOrd="6" destOrd="0" presId="urn:microsoft.com/office/officeart/2008/layout/LinedList"/>
    <dgm:cxn modelId="{F45CBE9E-1454-431D-AC35-304D9CDB87E7}" type="presParOf" srcId="{9770F86C-F396-479A-BED7-5121EDE4A2E7}" destId="{E941744C-871C-4B1D-84BF-0E226A474390}" srcOrd="7" destOrd="0" presId="urn:microsoft.com/office/officeart/2008/layout/LinedList"/>
    <dgm:cxn modelId="{35CC90CE-46F3-434A-B26F-6F0B91A9FDDD}" type="presParOf" srcId="{E941744C-871C-4B1D-84BF-0E226A474390}" destId="{94DBF24C-55B9-4FD9-ABE1-9628E48FBDF4}" srcOrd="0" destOrd="0" presId="urn:microsoft.com/office/officeart/2008/layout/LinedList"/>
    <dgm:cxn modelId="{3D1EB889-10D0-4D08-A469-E273BDE0C4D3}" type="presParOf" srcId="{E941744C-871C-4B1D-84BF-0E226A474390}" destId="{E11742D7-F46E-4DE9-BCFB-25756CF82436}" srcOrd="1" destOrd="0" presId="urn:microsoft.com/office/officeart/2008/layout/LinedList"/>
    <dgm:cxn modelId="{10BF70BF-F0F6-42B0-90DB-005EBA5EB413}" type="presParOf" srcId="{9770F86C-F396-479A-BED7-5121EDE4A2E7}" destId="{6EC3EF54-E4A7-487F-B897-50B0FAFB0C9E}" srcOrd="8" destOrd="0" presId="urn:microsoft.com/office/officeart/2008/layout/LinedList"/>
    <dgm:cxn modelId="{A465B73C-B901-4423-93A7-A7BA2E9C5153}" type="presParOf" srcId="{9770F86C-F396-479A-BED7-5121EDE4A2E7}" destId="{0A2B477E-4FFA-4776-8AD9-4D7B1FB3105E}" srcOrd="9" destOrd="0" presId="urn:microsoft.com/office/officeart/2008/layout/LinedList"/>
    <dgm:cxn modelId="{92C2A895-A5C3-40DB-A522-E7D4AA4A6E83}" type="presParOf" srcId="{0A2B477E-4FFA-4776-8AD9-4D7B1FB3105E}" destId="{23D61689-D9C9-416F-82F6-884F68563277}" srcOrd="0" destOrd="0" presId="urn:microsoft.com/office/officeart/2008/layout/LinedList"/>
    <dgm:cxn modelId="{48C86B9F-F5CD-406D-AF32-888751D1C8BD}" type="presParOf" srcId="{0A2B477E-4FFA-4776-8AD9-4D7B1FB3105E}" destId="{6E9660CF-0A14-4DE7-8A4E-4A470F67EE2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8E857E-B8ED-48B8-8DAA-9DD7DC47ECF6}"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6D34766D-A14F-401C-B93F-C61B67A76C44}">
      <dgm:prSet custT="1"/>
      <dgm:spPr/>
      <dgm:t>
        <a:bodyPr/>
        <a:lstStyle/>
        <a:p>
          <a:r>
            <a:rPr lang="en-US" sz="2000" b="1" dirty="0"/>
            <a:t>Apps will become more efficient </a:t>
          </a:r>
          <a:endParaRPr lang="en-US" sz="2000" dirty="0"/>
        </a:p>
      </dgm:t>
    </dgm:pt>
    <dgm:pt modelId="{84D88DBF-2729-423E-9A8C-6A7808D3791A}" type="parTrans" cxnId="{E004C081-EB82-44C3-A1F7-3FC5EFED6CAF}">
      <dgm:prSet/>
      <dgm:spPr/>
      <dgm:t>
        <a:bodyPr/>
        <a:lstStyle/>
        <a:p>
          <a:endParaRPr lang="en-US"/>
        </a:p>
      </dgm:t>
    </dgm:pt>
    <dgm:pt modelId="{9AB9E6E2-9DAD-4C0B-931E-FE9DC281463B}" type="sibTrans" cxnId="{E004C081-EB82-44C3-A1F7-3FC5EFED6CAF}">
      <dgm:prSet/>
      <dgm:spPr/>
      <dgm:t>
        <a:bodyPr/>
        <a:lstStyle/>
        <a:p>
          <a:endParaRPr lang="en-US"/>
        </a:p>
      </dgm:t>
    </dgm:pt>
    <dgm:pt modelId="{79B57F0E-4C3B-4F36-AFFE-3A0FE24C6561}">
      <dgm:prSet custT="1"/>
      <dgm:spPr/>
      <dgm:t>
        <a:bodyPr/>
        <a:lstStyle/>
        <a:p>
          <a:r>
            <a:rPr lang="en-US" sz="2000" b="1" dirty="0"/>
            <a:t>Multiple modalities will continue to be used</a:t>
          </a:r>
          <a:endParaRPr lang="en-US" sz="2000" dirty="0"/>
        </a:p>
      </dgm:t>
    </dgm:pt>
    <dgm:pt modelId="{17CFCE5A-201F-490D-AD85-9C33CA93E5A0}" type="parTrans" cxnId="{D8A1F8C5-5503-4E27-983D-819FFEA1D187}">
      <dgm:prSet/>
      <dgm:spPr/>
      <dgm:t>
        <a:bodyPr/>
        <a:lstStyle/>
        <a:p>
          <a:endParaRPr lang="en-US"/>
        </a:p>
      </dgm:t>
    </dgm:pt>
    <dgm:pt modelId="{8A7185B6-3ACF-4626-878A-CA0C0AADABBF}" type="sibTrans" cxnId="{D8A1F8C5-5503-4E27-983D-819FFEA1D187}">
      <dgm:prSet/>
      <dgm:spPr/>
      <dgm:t>
        <a:bodyPr/>
        <a:lstStyle/>
        <a:p>
          <a:endParaRPr lang="en-US"/>
        </a:p>
      </dgm:t>
    </dgm:pt>
    <dgm:pt modelId="{DAA78F88-F502-403D-8523-A54CB15A35A4}">
      <dgm:prSet custT="1"/>
      <dgm:spPr/>
      <dgm:t>
        <a:bodyPr/>
        <a:lstStyle/>
        <a:p>
          <a:r>
            <a:rPr lang="en-US" sz="2000" b="1" dirty="0"/>
            <a:t>Novel ways of delivery will continue to be invented</a:t>
          </a:r>
          <a:endParaRPr lang="en-US" sz="2000" dirty="0"/>
        </a:p>
      </dgm:t>
    </dgm:pt>
    <dgm:pt modelId="{1A645500-30C2-4965-A8A9-4D1EADB5187B}" type="parTrans" cxnId="{43E19992-64FF-4B76-8810-890D408794B7}">
      <dgm:prSet/>
      <dgm:spPr/>
      <dgm:t>
        <a:bodyPr/>
        <a:lstStyle/>
        <a:p>
          <a:endParaRPr lang="en-US"/>
        </a:p>
      </dgm:t>
    </dgm:pt>
    <dgm:pt modelId="{18CD6B60-F925-40AB-8CB7-CBB67711174C}" type="sibTrans" cxnId="{43E19992-64FF-4B76-8810-890D408794B7}">
      <dgm:prSet/>
      <dgm:spPr/>
      <dgm:t>
        <a:bodyPr/>
        <a:lstStyle/>
        <a:p>
          <a:endParaRPr lang="en-US"/>
        </a:p>
      </dgm:t>
    </dgm:pt>
    <dgm:pt modelId="{1965FF1C-C1BE-4678-8DC3-2F34329F6157}">
      <dgm:prSet custT="1"/>
      <dgm:spPr/>
      <dgm:t>
        <a:bodyPr/>
        <a:lstStyle/>
        <a:p>
          <a:r>
            <a:rPr lang="en-US" sz="2000" b="1"/>
            <a:t>Human intervention will always be needed at some point</a:t>
          </a:r>
          <a:endParaRPr lang="en-US" sz="2000"/>
        </a:p>
      </dgm:t>
    </dgm:pt>
    <dgm:pt modelId="{8C69FB82-0589-4A8F-A9B4-7074AF46193C}" type="parTrans" cxnId="{93D8D180-83C6-4DE1-9CB5-E9CA90833126}">
      <dgm:prSet/>
      <dgm:spPr/>
      <dgm:t>
        <a:bodyPr/>
        <a:lstStyle/>
        <a:p>
          <a:endParaRPr lang="en-US"/>
        </a:p>
      </dgm:t>
    </dgm:pt>
    <dgm:pt modelId="{346B3DE5-CEAA-4CA6-A68F-1FB5424C2E2A}" type="sibTrans" cxnId="{93D8D180-83C6-4DE1-9CB5-E9CA90833126}">
      <dgm:prSet/>
      <dgm:spPr/>
      <dgm:t>
        <a:bodyPr/>
        <a:lstStyle/>
        <a:p>
          <a:endParaRPr lang="en-US"/>
        </a:p>
      </dgm:t>
    </dgm:pt>
    <dgm:pt modelId="{D2BB2A07-6A28-4828-9CFD-8CFAA12747EE}">
      <dgm:prSet custT="1"/>
      <dgm:spPr/>
      <dgm:t>
        <a:bodyPr/>
        <a:lstStyle/>
        <a:p>
          <a:r>
            <a:rPr lang="en-US" sz="2000" b="1" dirty="0"/>
            <a:t>A professional intervention method (Therapeutic technique/s) will almost always be required to deal with the root cause. All other elements will  help enhance/speed up its effect</a:t>
          </a:r>
          <a:endParaRPr lang="en-US" sz="2000" dirty="0"/>
        </a:p>
      </dgm:t>
    </dgm:pt>
    <dgm:pt modelId="{47697762-D224-4963-A339-EB35F225D8A0}" type="parTrans" cxnId="{2F97246C-F979-428C-A9AC-061D47CA2651}">
      <dgm:prSet/>
      <dgm:spPr/>
      <dgm:t>
        <a:bodyPr/>
        <a:lstStyle/>
        <a:p>
          <a:endParaRPr lang="en-US"/>
        </a:p>
      </dgm:t>
    </dgm:pt>
    <dgm:pt modelId="{0153A698-03BE-489C-A8EF-39B57E5F6137}" type="sibTrans" cxnId="{2F97246C-F979-428C-A9AC-061D47CA2651}">
      <dgm:prSet/>
      <dgm:spPr/>
      <dgm:t>
        <a:bodyPr/>
        <a:lstStyle/>
        <a:p>
          <a:endParaRPr lang="en-US"/>
        </a:p>
      </dgm:t>
    </dgm:pt>
    <dgm:pt modelId="{6E3EB406-2A92-4A48-A672-3F5B3DAF68CE}" type="pres">
      <dgm:prSet presAssocID="{C28E857E-B8ED-48B8-8DAA-9DD7DC47ECF6}" presName="linear" presStyleCnt="0">
        <dgm:presLayoutVars>
          <dgm:animLvl val="lvl"/>
          <dgm:resizeHandles val="exact"/>
        </dgm:presLayoutVars>
      </dgm:prSet>
      <dgm:spPr/>
    </dgm:pt>
    <dgm:pt modelId="{50800D9A-09E4-4065-86E7-0939A97AC72C}" type="pres">
      <dgm:prSet presAssocID="{6D34766D-A14F-401C-B93F-C61B67A76C44}" presName="parentText" presStyleLbl="node1" presStyleIdx="0" presStyleCnt="5">
        <dgm:presLayoutVars>
          <dgm:chMax val="0"/>
          <dgm:bulletEnabled val="1"/>
        </dgm:presLayoutVars>
      </dgm:prSet>
      <dgm:spPr/>
    </dgm:pt>
    <dgm:pt modelId="{1147B3B3-14A0-4D08-994D-EDF4E463B28C}" type="pres">
      <dgm:prSet presAssocID="{9AB9E6E2-9DAD-4C0B-931E-FE9DC281463B}" presName="spacer" presStyleCnt="0"/>
      <dgm:spPr/>
    </dgm:pt>
    <dgm:pt modelId="{5D7F33C4-AE38-43E1-8932-2CDC3D91C645}" type="pres">
      <dgm:prSet presAssocID="{79B57F0E-4C3B-4F36-AFFE-3A0FE24C6561}" presName="parentText" presStyleLbl="node1" presStyleIdx="1" presStyleCnt="5">
        <dgm:presLayoutVars>
          <dgm:chMax val="0"/>
          <dgm:bulletEnabled val="1"/>
        </dgm:presLayoutVars>
      </dgm:prSet>
      <dgm:spPr/>
    </dgm:pt>
    <dgm:pt modelId="{F46DF576-5B98-47E7-96B5-31FE22FE2099}" type="pres">
      <dgm:prSet presAssocID="{8A7185B6-3ACF-4626-878A-CA0C0AADABBF}" presName="spacer" presStyleCnt="0"/>
      <dgm:spPr/>
    </dgm:pt>
    <dgm:pt modelId="{26E7331D-B008-4B65-A3C7-DFAB9594940A}" type="pres">
      <dgm:prSet presAssocID="{DAA78F88-F502-403D-8523-A54CB15A35A4}" presName="parentText" presStyleLbl="node1" presStyleIdx="2" presStyleCnt="5">
        <dgm:presLayoutVars>
          <dgm:chMax val="0"/>
          <dgm:bulletEnabled val="1"/>
        </dgm:presLayoutVars>
      </dgm:prSet>
      <dgm:spPr/>
    </dgm:pt>
    <dgm:pt modelId="{708C32CB-6E13-436E-80FE-9CFFC062292E}" type="pres">
      <dgm:prSet presAssocID="{18CD6B60-F925-40AB-8CB7-CBB67711174C}" presName="spacer" presStyleCnt="0"/>
      <dgm:spPr/>
    </dgm:pt>
    <dgm:pt modelId="{7665931F-5BCE-4237-ABC5-64722A7B461A}" type="pres">
      <dgm:prSet presAssocID="{1965FF1C-C1BE-4678-8DC3-2F34329F6157}" presName="parentText" presStyleLbl="node1" presStyleIdx="3" presStyleCnt="5">
        <dgm:presLayoutVars>
          <dgm:chMax val="0"/>
          <dgm:bulletEnabled val="1"/>
        </dgm:presLayoutVars>
      </dgm:prSet>
      <dgm:spPr/>
    </dgm:pt>
    <dgm:pt modelId="{F723048A-EA95-4019-A447-7132AD46A37A}" type="pres">
      <dgm:prSet presAssocID="{346B3DE5-CEAA-4CA6-A68F-1FB5424C2E2A}" presName="spacer" presStyleCnt="0"/>
      <dgm:spPr/>
    </dgm:pt>
    <dgm:pt modelId="{F38D831F-E41A-451E-9BEC-53975266684F}" type="pres">
      <dgm:prSet presAssocID="{D2BB2A07-6A28-4828-9CFD-8CFAA12747EE}" presName="parentText" presStyleLbl="node1" presStyleIdx="4" presStyleCnt="5">
        <dgm:presLayoutVars>
          <dgm:chMax val="0"/>
          <dgm:bulletEnabled val="1"/>
        </dgm:presLayoutVars>
      </dgm:prSet>
      <dgm:spPr/>
    </dgm:pt>
  </dgm:ptLst>
  <dgm:cxnLst>
    <dgm:cxn modelId="{538DF31A-B212-4B4D-9AA6-05A73B378F40}" type="presOf" srcId="{1965FF1C-C1BE-4678-8DC3-2F34329F6157}" destId="{7665931F-5BCE-4237-ABC5-64722A7B461A}" srcOrd="0" destOrd="0" presId="urn:microsoft.com/office/officeart/2005/8/layout/vList2"/>
    <dgm:cxn modelId="{A3C43C3E-0427-4757-8EF3-CA0F46C0B6F1}" type="presOf" srcId="{6D34766D-A14F-401C-B93F-C61B67A76C44}" destId="{50800D9A-09E4-4065-86E7-0939A97AC72C}" srcOrd="0" destOrd="0" presId="urn:microsoft.com/office/officeart/2005/8/layout/vList2"/>
    <dgm:cxn modelId="{2F97246C-F979-428C-A9AC-061D47CA2651}" srcId="{C28E857E-B8ED-48B8-8DAA-9DD7DC47ECF6}" destId="{D2BB2A07-6A28-4828-9CFD-8CFAA12747EE}" srcOrd="4" destOrd="0" parTransId="{47697762-D224-4963-A339-EB35F225D8A0}" sibTransId="{0153A698-03BE-489C-A8EF-39B57E5F6137}"/>
    <dgm:cxn modelId="{93D8D180-83C6-4DE1-9CB5-E9CA90833126}" srcId="{C28E857E-B8ED-48B8-8DAA-9DD7DC47ECF6}" destId="{1965FF1C-C1BE-4678-8DC3-2F34329F6157}" srcOrd="3" destOrd="0" parTransId="{8C69FB82-0589-4A8F-A9B4-7074AF46193C}" sibTransId="{346B3DE5-CEAA-4CA6-A68F-1FB5424C2E2A}"/>
    <dgm:cxn modelId="{E004C081-EB82-44C3-A1F7-3FC5EFED6CAF}" srcId="{C28E857E-B8ED-48B8-8DAA-9DD7DC47ECF6}" destId="{6D34766D-A14F-401C-B93F-C61B67A76C44}" srcOrd="0" destOrd="0" parTransId="{84D88DBF-2729-423E-9A8C-6A7808D3791A}" sibTransId="{9AB9E6E2-9DAD-4C0B-931E-FE9DC281463B}"/>
    <dgm:cxn modelId="{43E19992-64FF-4B76-8810-890D408794B7}" srcId="{C28E857E-B8ED-48B8-8DAA-9DD7DC47ECF6}" destId="{DAA78F88-F502-403D-8523-A54CB15A35A4}" srcOrd="2" destOrd="0" parTransId="{1A645500-30C2-4965-A8A9-4D1EADB5187B}" sibTransId="{18CD6B60-F925-40AB-8CB7-CBB67711174C}"/>
    <dgm:cxn modelId="{D14DB4A0-C497-433B-A2BC-F57F4EBC89EF}" type="presOf" srcId="{C28E857E-B8ED-48B8-8DAA-9DD7DC47ECF6}" destId="{6E3EB406-2A92-4A48-A672-3F5B3DAF68CE}" srcOrd="0" destOrd="0" presId="urn:microsoft.com/office/officeart/2005/8/layout/vList2"/>
    <dgm:cxn modelId="{5B167DC3-0C06-417D-80C0-D408503F6842}" type="presOf" srcId="{DAA78F88-F502-403D-8523-A54CB15A35A4}" destId="{26E7331D-B008-4B65-A3C7-DFAB9594940A}" srcOrd="0" destOrd="0" presId="urn:microsoft.com/office/officeart/2005/8/layout/vList2"/>
    <dgm:cxn modelId="{D8A1F8C5-5503-4E27-983D-819FFEA1D187}" srcId="{C28E857E-B8ED-48B8-8DAA-9DD7DC47ECF6}" destId="{79B57F0E-4C3B-4F36-AFFE-3A0FE24C6561}" srcOrd="1" destOrd="0" parTransId="{17CFCE5A-201F-490D-AD85-9C33CA93E5A0}" sibTransId="{8A7185B6-3ACF-4626-878A-CA0C0AADABBF}"/>
    <dgm:cxn modelId="{9DEF7EC8-53B9-4FA5-BD53-A8360A64CF05}" type="presOf" srcId="{79B57F0E-4C3B-4F36-AFFE-3A0FE24C6561}" destId="{5D7F33C4-AE38-43E1-8932-2CDC3D91C645}" srcOrd="0" destOrd="0" presId="urn:microsoft.com/office/officeart/2005/8/layout/vList2"/>
    <dgm:cxn modelId="{7AF49ECF-CB03-48C0-88F7-F4AC5DFCBD35}" type="presOf" srcId="{D2BB2A07-6A28-4828-9CFD-8CFAA12747EE}" destId="{F38D831F-E41A-451E-9BEC-53975266684F}" srcOrd="0" destOrd="0" presId="urn:microsoft.com/office/officeart/2005/8/layout/vList2"/>
    <dgm:cxn modelId="{9BBED393-47F6-4D9D-9E0F-5776D861C731}" type="presParOf" srcId="{6E3EB406-2A92-4A48-A672-3F5B3DAF68CE}" destId="{50800D9A-09E4-4065-86E7-0939A97AC72C}" srcOrd="0" destOrd="0" presId="urn:microsoft.com/office/officeart/2005/8/layout/vList2"/>
    <dgm:cxn modelId="{ED52AE55-7A55-4AA0-8C73-00EB62061B51}" type="presParOf" srcId="{6E3EB406-2A92-4A48-A672-3F5B3DAF68CE}" destId="{1147B3B3-14A0-4D08-994D-EDF4E463B28C}" srcOrd="1" destOrd="0" presId="urn:microsoft.com/office/officeart/2005/8/layout/vList2"/>
    <dgm:cxn modelId="{E43177CB-4A42-4B2E-9D9B-803C3D111A33}" type="presParOf" srcId="{6E3EB406-2A92-4A48-A672-3F5B3DAF68CE}" destId="{5D7F33C4-AE38-43E1-8932-2CDC3D91C645}" srcOrd="2" destOrd="0" presId="urn:microsoft.com/office/officeart/2005/8/layout/vList2"/>
    <dgm:cxn modelId="{44FF0284-B75F-4E5E-8232-DFC73D890F55}" type="presParOf" srcId="{6E3EB406-2A92-4A48-A672-3F5B3DAF68CE}" destId="{F46DF576-5B98-47E7-96B5-31FE22FE2099}" srcOrd="3" destOrd="0" presId="urn:microsoft.com/office/officeart/2005/8/layout/vList2"/>
    <dgm:cxn modelId="{D07471B0-0DF0-40E1-8236-1A4BAC2FEBC2}" type="presParOf" srcId="{6E3EB406-2A92-4A48-A672-3F5B3DAF68CE}" destId="{26E7331D-B008-4B65-A3C7-DFAB9594940A}" srcOrd="4" destOrd="0" presId="urn:microsoft.com/office/officeart/2005/8/layout/vList2"/>
    <dgm:cxn modelId="{33039247-13B4-4AD8-B16F-BC95B979638C}" type="presParOf" srcId="{6E3EB406-2A92-4A48-A672-3F5B3DAF68CE}" destId="{708C32CB-6E13-436E-80FE-9CFFC062292E}" srcOrd="5" destOrd="0" presId="urn:microsoft.com/office/officeart/2005/8/layout/vList2"/>
    <dgm:cxn modelId="{01DB2E87-2850-449E-B778-8BD73DE58421}" type="presParOf" srcId="{6E3EB406-2A92-4A48-A672-3F5B3DAF68CE}" destId="{7665931F-5BCE-4237-ABC5-64722A7B461A}" srcOrd="6" destOrd="0" presId="urn:microsoft.com/office/officeart/2005/8/layout/vList2"/>
    <dgm:cxn modelId="{D1B480A8-CAF7-4FEC-83CC-3219AB050256}" type="presParOf" srcId="{6E3EB406-2A92-4A48-A672-3F5B3DAF68CE}" destId="{F723048A-EA95-4019-A447-7132AD46A37A}" srcOrd="7" destOrd="0" presId="urn:microsoft.com/office/officeart/2005/8/layout/vList2"/>
    <dgm:cxn modelId="{D216484C-E5CE-4C1B-A2B2-B3B7E2895E21}" type="presParOf" srcId="{6E3EB406-2A92-4A48-A672-3F5B3DAF68CE}" destId="{F38D831F-E41A-451E-9BEC-53975266684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FB520-0C69-40EB-90F2-28DE02D9A1CE}">
      <dsp:nvSpPr>
        <dsp:cNvPr id="0" name=""/>
        <dsp:cNvSpPr/>
      </dsp:nvSpPr>
      <dsp:spPr>
        <a:xfrm>
          <a:off x="0" y="0"/>
          <a:ext cx="6089650" cy="0"/>
        </a:xfrm>
        <a:prstGeom prst="lin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7BE4F4-337F-4C02-9A26-E6380783987C}">
      <dsp:nvSpPr>
        <dsp:cNvPr id="0" name=""/>
        <dsp:cNvSpPr/>
      </dsp:nvSpPr>
      <dsp:spPr>
        <a:xfrm>
          <a:off x="0" y="0"/>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Mental illness is a growing concern: PREVENTION is key</a:t>
          </a:r>
        </a:p>
      </dsp:txBody>
      <dsp:txXfrm>
        <a:off x="0" y="0"/>
        <a:ext cx="6089650" cy="1393031"/>
      </dsp:txXfrm>
    </dsp:sp>
    <dsp:sp modelId="{BB4720F7-2939-406C-82ED-659388423AC8}">
      <dsp:nvSpPr>
        <dsp:cNvPr id="0" name=""/>
        <dsp:cNvSpPr/>
      </dsp:nvSpPr>
      <dsp:spPr>
        <a:xfrm>
          <a:off x="0" y="1393031"/>
          <a:ext cx="6089650" cy="0"/>
        </a:xfrm>
        <a:prstGeom prst="line">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w="6350" cap="flat" cmpd="sng" algn="ctr">
          <a:solidFill>
            <a:schemeClr val="accent1">
              <a:shade val="80000"/>
              <a:hueOff val="116428"/>
              <a:satOff val="-2085"/>
              <a:lumOff val="886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706298C-476F-4164-B091-4DAECD0A9F14}">
      <dsp:nvSpPr>
        <dsp:cNvPr id="0" name=""/>
        <dsp:cNvSpPr/>
      </dsp:nvSpPr>
      <dsp:spPr>
        <a:xfrm>
          <a:off x="0" y="1393031"/>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More than 50% of effected people do not seek treatment</a:t>
          </a:r>
        </a:p>
      </dsp:txBody>
      <dsp:txXfrm>
        <a:off x="0" y="1393031"/>
        <a:ext cx="6089650" cy="1393031"/>
      </dsp:txXfrm>
    </dsp:sp>
    <dsp:sp modelId="{AB52962E-6214-44B7-A43E-BC2A2186BEFE}">
      <dsp:nvSpPr>
        <dsp:cNvPr id="0" name=""/>
        <dsp:cNvSpPr/>
      </dsp:nvSpPr>
      <dsp:spPr>
        <a:xfrm>
          <a:off x="0" y="2786062"/>
          <a:ext cx="6089650" cy="0"/>
        </a:xfrm>
        <a:prstGeom prst="line">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w="6350" cap="flat" cmpd="sng" algn="ctr">
          <a:solidFill>
            <a:schemeClr val="accent1">
              <a:shade val="80000"/>
              <a:hueOff val="232855"/>
              <a:satOff val="-4171"/>
              <a:lumOff val="177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3C2B567-0FB0-4DF8-BEAB-0F5FD9EE147D}">
      <dsp:nvSpPr>
        <dsp:cNvPr id="0" name=""/>
        <dsp:cNvSpPr/>
      </dsp:nvSpPr>
      <dsp:spPr>
        <a:xfrm>
          <a:off x="0" y="2786062"/>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New interest in technology: accessible, anonymous, cheaper, effective, features, monitoring</a:t>
          </a:r>
        </a:p>
      </dsp:txBody>
      <dsp:txXfrm>
        <a:off x="0" y="2786062"/>
        <a:ext cx="6089650" cy="1393031"/>
      </dsp:txXfrm>
    </dsp:sp>
    <dsp:sp modelId="{1DD4B9D7-6850-4CFA-A6AF-7447E2A8F785}">
      <dsp:nvSpPr>
        <dsp:cNvPr id="0" name=""/>
        <dsp:cNvSpPr/>
      </dsp:nvSpPr>
      <dsp:spPr>
        <a:xfrm>
          <a:off x="0" y="4179093"/>
          <a:ext cx="6089650" cy="0"/>
        </a:xfrm>
        <a:prstGeom prst="lin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4D2E89-160C-465B-9389-1DCDB5523E98}">
      <dsp:nvSpPr>
        <dsp:cNvPr id="0" name=""/>
        <dsp:cNvSpPr/>
      </dsp:nvSpPr>
      <dsp:spPr>
        <a:xfrm>
          <a:off x="0" y="4179093"/>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Currently, there are no national standards for evaluating the effectiveness of MHapps </a:t>
          </a:r>
        </a:p>
      </dsp:txBody>
      <dsp:txXfrm>
        <a:off x="0" y="4179093"/>
        <a:ext cx="6089650"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94769-7178-4AF9-B88F-9C102B757996}">
      <dsp:nvSpPr>
        <dsp:cNvPr id="0" name=""/>
        <dsp:cNvSpPr/>
      </dsp:nvSpPr>
      <dsp:spPr>
        <a:xfrm>
          <a:off x="0" y="680"/>
          <a:ext cx="6269038"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70465-E67C-4FA8-8CA0-F5859E3A806B}">
      <dsp:nvSpPr>
        <dsp:cNvPr id="0" name=""/>
        <dsp:cNvSpPr/>
      </dsp:nvSpPr>
      <dsp:spPr>
        <a:xfrm>
          <a:off x="0" y="680"/>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Apps need to be CBT (cognitive behavior therapy) based</a:t>
          </a:r>
        </a:p>
      </dsp:txBody>
      <dsp:txXfrm>
        <a:off x="0" y="680"/>
        <a:ext cx="6269038" cy="1114152"/>
      </dsp:txXfrm>
    </dsp:sp>
    <dsp:sp modelId="{28399FDD-34F6-40AF-AD34-A128B79E8CA6}">
      <dsp:nvSpPr>
        <dsp:cNvPr id="0" name=""/>
        <dsp:cNvSpPr/>
      </dsp:nvSpPr>
      <dsp:spPr>
        <a:xfrm>
          <a:off x="0" y="1114833"/>
          <a:ext cx="6269038" cy="0"/>
        </a:xfrm>
        <a:prstGeom prst="line">
          <a:avLst/>
        </a:prstGeom>
        <a:solidFill>
          <a:schemeClr val="accent1">
            <a:shade val="80000"/>
            <a:hueOff val="87321"/>
            <a:satOff val="-1564"/>
            <a:lumOff val="6646"/>
            <a:alphaOff val="0"/>
          </a:schemeClr>
        </a:solidFill>
        <a:ln w="12700" cap="flat" cmpd="sng" algn="ctr">
          <a:solidFill>
            <a:schemeClr val="accent1">
              <a:shade val="80000"/>
              <a:hueOff val="87321"/>
              <a:satOff val="-1564"/>
              <a:lumOff val="6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556D2-DC96-4BFC-B1A8-DEF3FB019DA8}">
      <dsp:nvSpPr>
        <dsp:cNvPr id="0" name=""/>
        <dsp:cNvSpPr/>
      </dsp:nvSpPr>
      <dsp:spPr>
        <a:xfrm>
          <a:off x="0" y="1114833"/>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They should allow automated tailoring</a:t>
          </a:r>
        </a:p>
      </dsp:txBody>
      <dsp:txXfrm>
        <a:off x="0" y="1114833"/>
        <a:ext cx="6269038" cy="1114152"/>
      </dsp:txXfrm>
    </dsp:sp>
    <dsp:sp modelId="{FFDC9769-7ADA-4D80-A891-33BC613E2C7D}">
      <dsp:nvSpPr>
        <dsp:cNvPr id="0" name=""/>
        <dsp:cNvSpPr/>
      </dsp:nvSpPr>
      <dsp:spPr>
        <a:xfrm>
          <a:off x="0" y="2228986"/>
          <a:ext cx="6269038" cy="0"/>
        </a:xfrm>
        <a:prstGeom prst="line">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0F675-D200-4EE4-9367-B7E59C9D9C10}">
      <dsp:nvSpPr>
        <dsp:cNvPr id="0" name=""/>
        <dsp:cNvSpPr/>
      </dsp:nvSpPr>
      <dsp:spPr>
        <a:xfrm>
          <a:off x="0" y="2228986"/>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Be easy to use by non-clinical populations </a:t>
          </a:r>
        </a:p>
      </dsp:txBody>
      <dsp:txXfrm>
        <a:off x="0" y="2228986"/>
        <a:ext cx="6269038" cy="1114152"/>
      </dsp:txXfrm>
    </dsp:sp>
    <dsp:sp modelId="{7A12FD26-B182-4CA5-8715-912CBF1387A1}">
      <dsp:nvSpPr>
        <dsp:cNvPr id="0" name=""/>
        <dsp:cNvSpPr/>
      </dsp:nvSpPr>
      <dsp:spPr>
        <a:xfrm>
          <a:off x="0" y="3343138"/>
          <a:ext cx="6269038" cy="0"/>
        </a:xfrm>
        <a:prstGeom prst="line">
          <a:avLst/>
        </a:prstGeom>
        <a:solidFill>
          <a:schemeClr val="accent1">
            <a:shade val="80000"/>
            <a:hueOff val="261962"/>
            <a:satOff val="-4692"/>
            <a:lumOff val="19939"/>
            <a:alphaOff val="0"/>
          </a:schemeClr>
        </a:solidFill>
        <a:ln w="12700" cap="flat" cmpd="sng" algn="ctr">
          <a:solidFill>
            <a:schemeClr val="accent1">
              <a:shade val="80000"/>
              <a:hueOff val="261962"/>
              <a:satOff val="-4692"/>
              <a:lumOff val="199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88B30-643F-4498-BB7C-A71D40B22032}">
      <dsp:nvSpPr>
        <dsp:cNvPr id="0" name=""/>
        <dsp:cNvSpPr/>
      </dsp:nvSpPr>
      <dsp:spPr>
        <a:xfrm>
          <a:off x="0" y="3343138"/>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Make use of gamification elements to motivate and engage users</a:t>
          </a:r>
        </a:p>
      </dsp:txBody>
      <dsp:txXfrm>
        <a:off x="0" y="3343138"/>
        <a:ext cx="6269038" cy="1114152"/>
      </dsp:txXfrm>
    </dsp:sp>
    <dsp:sp modelId="{438E5566-483E-4D1C-A9BA-A6DF504BE93E}">
      <dsp:nvSpPr>
        <dsp:cNvPr id="0" name=""/>
        <dsp:cNvSpPr/>
      </dsp:nvSpPr>
      <dsp:spPr>
        <a:xfrm>
          <a:off x="0" y="4457291"/>
          <a:ext cx="6269038" cy="0"/>
        </a:xfrm>
        <a:prstGeom prst="line">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DAC02-3735-4A42-9A02-D67D49BF68FD}">
      <dsp:nvSpPr>
        <dsp:cNvPr id="0" name=""/>
        <dsp:cNvSpPr/>
      </dsp:nvSpPr>
      <dsp:spPr>
        <a:xfrm>
          <a:off x="0" y="4457291"/>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Have links to support services</a:t>
          </a:r>
        </a:p>
      </dsp:txBody>
      <dsp:txXfrm>
        <a:off x="0" y="4457291"/>
        <a:ext cx="6269038" cy="1114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B7693-9A7F-4C3E-91F8-F0548EE38B40}">
      <dsp:nvSpPr>
        <dsp:cNvPr id="0" name=""/>
        <dsp:cNvSpPr/>
      </dsp:nvSpPr>
      <dsp:spPr>
        <a:xfrm>
          <a:off x="2" y="1158"/>
          <a:ext cx="6089644" cy="6961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Provide the capability to record  or report mood/feelings, thoughts and behavior</a:t>
          </a:r>
        </a:p>
      </dsp:txBody>
      <dsp:txXfrm>
        <a:off x="2" y="1158"/>
        <a:ext cx="6089644" cy="696126"/>
      </dsp:txXfrm>
    </dsp:sp>
    <dsp:sp modelId="{12205B3E-0023-484A-9C28-052F1D1FF0C7}">
      <dsp:nvSpPr>
        <dsp:cNvPr id="0" name=""/>
        <dsp:cNvSpPr/>
      </dsp:nvSpPr>
      <dsp:spPr>
        <a:xfrm>
          <a:off x="2" y="953282"/>
          <a:ext cx="6089644" cy="6140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Recommend activities, reminders </a:t>
          </a:r>
        </a:p>
      </dsp:txBody>
      <dsp:txXfrm>
        <a:off x="2" y="953282"/>
        <a:ext cx="6089644" cy="614056"/>
      </dsp:txXfrm>
    </dsp:sp>
    <dsp:sp modelId="{524F9498-F0CB-4808-B0A3-CB8F25F83292}">
      <dsp:nvSpPr>
        <dsp:cNvPr id="0" name=""/>
        <dsp:cNvSpPr/>
      </dsp:nvSpPr>
      <dsp:spPr>
        <a:xfrm>
          <a:off x="2" y="1823334"/>
          <a:ext cx="6089644" cy="82951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Built in triggers to engage the user</a:t>
          </a:r>
        </a:p>
      </dsp:txBody>
      <dsp:txXfrm>
        <a:off x="2" y="1823334"/>
        <a:ext cx="6089644" cy="829510"/>
      </dsp:txXfrm>
    </dsp:sp>
    <dsp:sp modelId="{14ABFBFE-FB9D-4921-A282-4EDB6C993A26}">
      <dsp:nvSpPr>
        <dsp:cNvPr id="0" name=""/>
        <dsp:cNvSpPr/>
      </dsp:nvSpPr>
      <dsp:spPr>
        <a:xfrm>
          <a:off x="2" y="2908841"/>
          <a:ext cx="6089644" cy="7615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Encourage non-technology based activities</a:t>
          </a:r>
        </a:p>
      </dsp:txBody>
      <dsp:txXfrm>
        <a:off x="2" y="2908841"/>
        <a:ext cx="6089644" cy="761544"/>
      </dsp:txXfrm>
    </dsp:sp>
    <dsp:sp modelId="{057E4299-5A81-4AFA-9D15-247532AF97EE}">
      <dsp:nvSpPr>
        <dsp:cNvPr id="0" name=""/>
        <dsp:cNvSpPr/>
      </dsp:nvSpPr>
      <dsp:spPr>
        <a:xfrm>
          <a:off x="2" y="3926382"/>
          <a:ext cx="6089644" cy="7639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Have a log of past app use </a:t>
          </a:r>
        </a:p>
      </dsp:txBody>
      <dsp:txXfrm>
        <a:off x="2" y="3926382"/>
        <a:ext cx="6089644" cy="763955"/>
      </dsp:txXfrm>
    </dsp:sp>
    <dsp:sp modelId="{BD9B7317-2D90-4F68-AFF9-1624F6443DA4}">
      <dsp:nvSpPr>
        <dsp:cNvPr id="0" name=""/>
        <dsp:cNvSpPr/>
      </dsp:nvSpPr>
      <dsp:spPr>
        <a:xfrm>
          <a:off x="2" y="4946334"/>
          <a:ext cx="6089644" cy="6246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Conduct experimental trials to establish efficacy</a:t>
          </a:r>
        </a:p>
      </dsp:txBody>
      <dsp:txXfrm>
        <a:off x="2" y="4946334"/>
        <a:ext cx="6089644" cy="624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24CB4-0926-48AC-87AD-E744E9ED3538}">
      <dsp:nvSpPr>
        <dsp:cNvPr id="0" name=""/>
        <dsp:cNvSpPr/>
      </dsp:nvSpPr>
      <dsp:spPr>
        <a:xfrm>
          <a:off x="0" y="2029"/>
          <a:ext cx="57075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DBF19-FE2A-473A-BE51-6CE0F9C5503D}">
      <dsp:nvSpPr>
        <dsp:cNvPr id="0" name=""/>
        <dsp:cNvSpPr/>
      </dsp:nvSpPr>
      <dsp:spPr>
        <a:xfrm>
          <a:off x="0" y="2029"/>
          <a:ext cx="5707565" cy="1383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solidFill>
                <a:schemeClr val="bg1"/>
              </a:solidFill>
            </a:rPr>
            <a:t>Social interaction via games</a:t>
          </a:r>
        </a:p>
      </dsp:txBody>
      <dsp:txXfrm>
        <a:off x="0" y="2029"/>
        <a:ext cx="5707565" cy="1383884"/>
      </dsp:txXfrm>
    </dsp:sp>
    <dsp:sp modelId="{5F39DB4F-AB45-417B-82B7-C6823C0892E7}">
      <dsp:nvSpPr>
        <dsp:cNvPr id="0" name=""/>
        <dsp:cNvSpPr/>
      </dsp:nvSpPr>
      <dsp:spPr>
        <a:xfrm>
          <a:off x="0" y="1385914"/>
          <a:ext cx="5707565" cy="0"/>
        </a:xfrm>
        <a:prstGeom prst="line">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7494B-DEDD-45FE-AF14-EA2DB1CB63F4}">
      <dsp:nvSpPr>
        <dsp:cNvPr id="0" name=""/>
        <dsp:cNvSpPr/>
      </dsp:nvSpPr>
      <dsp:spPr>
        <a:xfrm>
          <a:off x="0" y="1385914"/>
          <a:ext cx="5707565" cy="1383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solidFill>
                <a:schemeClr val="bg1"/>
              </a:solidFill>
            </a:rPr>
            <a:t>Including challenges </a:t>
          </a:r>
        </a:p>
      </dsp:txBody>
      <dsp:txXfrm>
        <a:off x="0" y="1385914"/>
        <a:ext cx="5707565" cy="1383884"/>
      </dsp:txXfrm>
    </dsp:sp>
    <dsp:sp modelId="{0DC401F6-3766-4111-A670-21EB0414D752}">
      <dsp:nvSpPr>
        <dsp:cNvPr id="0" name=""/>
        <dsp:cNvSpPr/>
      </dsp:nvSpPr>
      <dsp:spPr>
        <a:xfrm>
          <a:off x="0" y="2769798"/>
          <a:ext cx="5707565" cy="0"/>
        </a:xfrm>
        <a:prstGeom prst="line">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4D133-CC48-4667-BE30-B2EF2EF5F33E}">
      <dsp:nvSpPr>
        <dsp:cNvPr id="0" name=""/>
        <dsp:cNvSpPr/>
      </dsp:nvSpPr>
      <dsp:spPr>
        <a:xfrm>
          <a:off x="0" y="2769798"/>
          <a:ext cx="5707565" cy="1383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solidFill>
                <a:schemeClr val="bg1"/>
              </a:solidFill>
            </a:rPr>
            <a:t>Rewards (badges, positive feedback, virtual treats)</a:t>
          </a:r>
        </a:p>
      </dsp:txBody>
      <dsp:txXfrm>
        <a:off x="0" y="2769798"/>
        <a:ext cx="5707565" cy="1383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218E4-162E-4DA0-99F2-1A9411337B8F}">
      <dsp:nvSpPr>
        <dsp:cNvPr id="0" name=""/>
        <dsp:cNvSpPr/>
      </dsp:nvSpPr>
      <dsp:spPr>
        <a:xfrm>
          <a:off x="4748427" y="984389"/>
          <a:ext cx="1318791" cy="1318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207BE6A-3B44-4E63-81CE-561EE48583F6}">
      <dsp:nvSpPr>
        <dsp:cNvPr id="0" name=""/>
        <dsp:cNvSpPr/>
      </dsp:nvSpPr>
      <dsp:spPr>
        <a:xfrm>
          <a:off x="4021172" y="0"/>
          <a:ext cx="2773303" cy="8980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1" kern="1200" dirty="0"/>
            <a:t>Exergames</a:t>
          </a:r>
          <a:r>
            <a:rPr lang="en-US" sz="2000" b="1" kern="1200" dirty="0"/>
            <a:t>                             Movement based</a:t>
          </a:r>
        </a:p>
      </dsp:txBody>
      <dsp:txXfrm>
        <a:off x="4021172" y="0"/>
        <a:ext cx="2773303" cy="898009"/>
      </dsp:txXfrm>
    </dsp:sp>
    <dsp:sp modelId="{E8363298-2EC6-4C5E-B452-4B53C004BA9C}">
      <dsp:nvSpPr>
        <dsp:cNvPr id="0" name=""/>
        <dsp:cNvSpPr/>
      </dsp:nvSpPr>
      <dsp:spPr>
        <a:xfrm>
          <a:off x="5176485" y="1231556"/>
          <a:ext cx="1318791" cy="1318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43B129D-844B-44CA-9997-9CC2B846D340}">
      <dsp:nvSpPr>
        <dsp:cNvPr id="0" name=""/>
        <dsp:cNvSpPr/>
      </dsp:nvSpPr>
      <dsp:spPr>
        <a:xfrm>
          <a:off x="6408777" y="855247"/>
          <a:ext cx="2138177" cy="9835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1" kern="1200" dirty="0"/>
            <a:t>Virtual reality                  </a:t>
          </a:r>
          <a:r>
            <a:rPr lang="en-US" sz="2000" b="1" kern="1200" dirty="0"/>
            <a:t>multiple stimuli</a:t>
          </a:r>
        </a:p>
      </dsp:txBody>
      <dsp:txXfrm>
        <a:off x="6408777" y="855247"/>
        <a:ext cx="2138177" cy="983534"/>
      </dsp:txXfrm>
    </dsp:sp>
    <dsp:sp modelId="{4D083E8A-4F32-42EF-9ED4-BD944EF870DF}">
      <dsp:nvSpPr>
        <dsp:cNvPr id="0" name=""/>
        <dsp:cNvSpPr/>
      </dsp:nvSpPr>
      <dsp:spPr>
        <a:xfrm>
          <a:off x="5176485" y="1725889"/>
          <a:ext cx="1318791" cy="1318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28EC01F-1922-4E28-835E-05CE8408255D}">
      <dsp:nvSpPr>
        <dsp:cNvPr id="0" name=""/>
        <dsp:cNvSpPr/>
      </dsp:nvSpPr>
      <dsp:spPr>
        <a:xfrm>
          <a:off x="6648905" y="2441808"/>
          <a:ext cx="2581878" cy="10989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1" kern="1200" dirty="0"/>
            <a:t>CBT based serious </a:t>
          </a:r>
          <a:r>
            <a:rPr lang="en-US" sz="2000" b="1" kern="1200" dirty="0"/>
            <a:t>games                Interactive narrative</a:t>
          </a:r>
        </a:p>
      </dsp:txBody>
      <dsp:txXfrm>
        <a:off x="6648905" y="2441808"/>
        <a:ext cx="2581878" cy="1098992"/>
      </dsp:txXfrm>
    </dsp:sp>
    <dsp:sp modelId="{4EC1B5DF-35FD-4748-85FD-90D60178D82E}">
      <dsp:nvSpPr>
        <dsp:cNvPr id="0" name=""/>
        <dsp:cNvSpPr/>
      </dsp:nvSpPr>
      <dsp:spPr>
        <a:xfrm>
          <a:off x="4748427" y="1973483"/>
          <a:ext cx="1318791" cy="1318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980E395-1A6A-4B1A-8062-7153F2A9FBE7}">
      <dsp:nvSpPr>
        <dsp:cNvPr id="0" name=""/>
        <dsp:cNvSpPr/>
      </dsp:nvSpPr>
      <dsp:spPr>
        <a:xfrm>
          <a:off x="4213361" y="3343671"/>
          <a:ext cx="2588655" cy="8980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1" kern="1200" dirty="0"/>
            <a:t>CBT based gamification                  F</a:t>
          </a:r>
          <a:r>
            <a:rPr lang="en-US" sz="2000" b="1" kern="1200" dirty="0"/>
            <a:t>un bite sized activities</a:t>
          </a:r>
        </a:p>
      </dsp:txBody>
      <dsp:txXfrm>
        <a:off x="4213361" y="3343671"/>
        <a:ext cx="2588655" cy="898009"/>
      </dsp:txXfrm>
    </dsp:sp>
    <dsp:sp modelId="{37F42C46-37C5-4BBC-9570-60A7BDA672AC}">
      <dsp:nvSpPr>
        <dsp:cNvPr id="0" name=""/>
        <dsp:cNvSpPr/>
      </dsp:nvSpPr>
      <dsp:spPr>
        <a:xfrm>
          <a:off x="4320370" y="1725889"/>
          <a:ext cx="1318791" cy="1318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2509DEB-8501-4D51-911E-335C116F1558}">
      <dsp:nvSpPr>
        <dsp:cNvPr id="0" name=""/>
        <dsp:cNvSpPr/>
      </dsp:nvSpPr>
      <dsp:spPr>
        <a:xfrm>
          <a:off x="1431102" y="2371923"/>
          <a:ext cx="3181973" cy="10989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1" kern="1200" dirty="0"/>
            <a:t>Biofeedback                </a:t>
          </a:r>
          <a:r>
            <a:rPr lang="en-US" sz="2000" b="1" kern="1200" dirty="0"/>
            <a:t>  Controlling physiology            to play the game</a:t>
          </a:r>
        </a:p>
      </dsp:txBody>
      <dsp:txXfrm>
        <a:off x="1431102" y="2371923"/>
        <a:ext cx="3181973" cy="1098992"/>
      </dsp:txXfrm>
    </dsp:sp>
    <dsp:sp modelId="{F7AD7DA0-5335-4DC4-A870-98AD9C735832}">
      <dsp:nvSpPr>
        <dsp:cNvPr id="0" name=""/>
        <dsp:cNvSpPr/>
      </dsp:nvSpPr>
      <dsp:spPr>
        <a:xfrm>
          <a:off x="4320370" y="1231556"/>
          <a:ext cx="1318791" cy="1318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352993-1E08-4737-8877-1FE90F7E6007}">
      <dsp:nvSpPr>
        <dsp:cNvPr id="0" name=""/>
        <dsp:cNvSpPr/>
      </dsp:nvSpPr>
      <dsp:spPr>
        <a:xfrm>
          <a:off x="2013934" y="855247"/>
          <a:ext cx="2405800" cy="10989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1" kern="1200" dirty="0"/>
            <a:t>Entertainment games                   T</a:t>
          </a:r>
          <a:r>
            <a:rPr lang="en-US" sz="2000" b="1" kern="1200" dirty="0"/>
            <a:t>ime pressure </a:t>
          </a:r>
        </a:p>
      </dsp:txBody>
      <dsp:txXfrm>
        <a:off x="2013934" y="855247"/>
        <a:ext cx="2405800" cy="10989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2688D-4088-4A43-A7F2-5D81469CB490}">
      <dsp:nvSpPr>
        <dsp:cNvPr id="0" name=""/>
        <dsp:cNvSpPr/>
      </dsp:nvSpPr>
      <dsp:spPr>
        <a:xfrm>
          <a:off x="0" y="680"/>
          <a:ext cx="626903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DB9E92-263D-43B0-96FC-90E1E95C09D0}">
      <dsp:nvSpPr>
        <dsp:cNvPr id="0" name=""/>
        <dsp:cNvSpPr/>
      </dsp:nvSpPr>
      <dsp:spPr>
        <a:xfrm>
          <a:off x="0" y="680"/>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 moderation </a:t>
          </a:r>
        </a:p>
      </dsp:txBody>
      <dsp:txXfrm>
        <a:off x="0" y="680"/>
        <a:ext cx="6269038" cy="1114152"/>
      </dsp:txXfrm>
    </dsp:sp>
    <dsp:sp modelId="{0A2D949D-E319-4A69-AD61-0D0F11CD86F6}">
      <dsp:nvSpPr>
        <dsp:cNvPr id="0" name=""/>
        <dsp:cNvSpPr/>
      </dsp:nvSpPr>
      <dsp:spPr>
        <a:xfrm>
          <a:off x="0" y="1114833"/>
          <a:ext cx="626903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0C3A0E-99F2-4C77-B907-902450A0A9D3}">
      <dsp:nvSpPr>
        <dsp:cNvPr id="0" name=""/>
        <dsp:cNvSpPr/>
      </dsp:nvSpPr>
      <dsp:spPr>
        <a:xfrm>
          <a:off x="0" y="1114833"/>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How Transferable are the skills? </a:t>
          </a:r>
        </a:p>
      </dsp:txBody>
      <dsp:txXfrm>
        <a:off x="0" y="1114833"/>
        <a:ext cx="6269038" cy="1114152"/>
      </dsp:txXfrm>
    </dsp:sp>
    <dsp:sp modelId="{47E53802-EC74-4686-BCE9-185DA4E7BB18}">
      <dsp:nvSpPr>
        <dsp:cNvPr id="0" name=""/>
        <dsp:cNvSpPr/>
      </dsp:nvSpPr>
      <dsp:spPr>
        <a:xfrm>
          <a:off x="0" y="2228986"/>
          <a:ext cx="626903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2156CC-ECE5-487F-B1DA-7AB78BBF5844}">
      <dsp:nvSpPr>
        <dsp:cNvPr id="0" name=""/>
        <dsp:cNvSpPr/>
      </dsp:nvSpPr>
      <dsp:spPr>
        <a:xfrm>
          <a:off x="0" y="2228986"/>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How lasting are the effects?</a:t>
          </a:r>
        </a:p>
      </dsp:txBody>
      <dsp:txXfrm>
        <a:off x="0" y="2228986"/>
        <a:ext cx="6269038" cy="1114152"/>
      </dsp:txXfrm>
    </dsp:sp>
    <dsp:sp modelId="{AE03F8B7-109C-4104-B11B-45D50B5F2EE6}">
      <dsp:nvSpPr>
        <dsp:cNvPr id="0" name=""/>
        <dsp:cNvSpPr/>
      </dsp:nvSpPr>
      <dsp:spPr>
        <a:xfrm>
          <a:off x="0" y="3343138"/>
          <a:ext cx="626903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DBF24C-55B9-4FD9-ABE1-9628E48FBDF4}">
      <dsp:nvSpPr>
        <dsp:cNvPr id="0" name=""/>
        <dsp:cNvSpPr/>
      </dsp:nvSpPr>
      <dsp:spPr>
        <a:xfrm>
          <a:off x="0" y="3343138"/>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Do they work in eliminating the root cause? </a:t>
          </a:r>
        </a:p>
      </dsp:txBody>
      <dsp:txXfrm>
        <a:off x="0" y="3343138"/>
        <a:ext cx="6269038" cy="1114152"/>
      </dsp:txXfrm>
    </dsp:sp>
    <dsp:sp modelId="{6EC3EF54-E4A7-487F-B897-50B0FAFB0C9E}">
      <dsp:nvSpPr>
        <dsp:cNvPr id="0" name=""/>
        <dsp:cNvSpPr/>
      </dsp:nvSpPr>
      <dsp:spPr>
        <a:xfrm>
          <a:off x="0" y="4457291"/>
          <a:ext cx="6269038"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D61689-D9C9-416F-82F6-884F68563277}">
      <dsp:nvSpPr>
        <dsp:cNvPr id="0" name=""/>
        <dsp:cNvSpPr/>
      </dsp:nvSpPr>
      <dsp:spPr>
        <a:xfrm>
          <a:off x="0" y="4457291"/>
          <a:ext cx="626903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Best when used in combination with other </a:t>
          </a:r>
        </a:p>
      </dsp:txBody>
      <dsp:txXfrm>
        <a:off x="0" y="4457291"/>
        <a:ext cx="6269038" cy="1114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00D9A-09E4-4065-86E7-0939A97AC72C}">
      <dsp:nvSpPr>
        <dsp:cNvPr id="0" name=""/>
        <dsp:cNvSpPr/>
      </dsp:nvSpPr>
      <dsp:spPr>
        <a:xfrm>
          <a:off x="0" y="1806"/>
          <a:ext cx="6269038" cy="114353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Apps will become more efficient </a:t>
          </a:r>
          <a:endParaRPr lang="en-US" sz="2000" kern="1200" dirty="0"/>
        </a:p>
      </dsp:txBody>
      <dsp:txXfrm>
        <a:off x="55823" y="57629"/>
        <a:ext cx="6157392" cy="1031886"/>
      </dsp:txXfrm>
    </dsp:sp>
    <dsp:sp modelId="{5D7F33C4-AE38-43E1-8932-2CDC3D91C645}">
      <dsp:nvSpPr>
        <dsp:cNvPr id="0" name=""/>
        <dsp:cNvSpPr/>
      </dsp:nvSpPr>
      <dsp:spPr>
        <a:xfrm>
          <a:off x="0" y="1157025"/>
          <a:ext cx="6269038" cy="1143532"/>
        </a:xfrm>
        <a:prstGeom prst="round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Multiple modalities will continue to be used</a:t>
          </a:r>
          <a:endParaRPr lang="en-US" sz="2000" kern="1200" dirty="0"/>
        </a:p>
      </dsp:txBody>
      <dsp:txXfrm>
        <a:off x="55823" y="1212848"/>
        <a:ext cx="6157392" cy="1031886"/>
      </dsp:txXfrm>
    </dsp:sp>
    <dsp:sp modelId="{26E7331D-B008-4B65-A3C7-DFAB9594940A}">
      <dsp:nvSpPr>
        <dsp:cNvPr id="0" name=""/>
        <dsp:cNvSpPr/>
      </dsp:nvSpPr>
      <dsp:spPr>
        <a:xfrm>
          <a:off x="0" y="2312244"/>
          <a:ext cx="6269038" cy="1143532"/>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Novel ways of delivery will continue to be invented</a:t>
          </a:r>
          <a:endParaRPr lang="en-US" sz="2000" kern="1200" dirty="0"/>
        </a:p>
      </dsp:txBody>
      <dsp:txXfrm>
        <a:off x="55823" y="2368067"/>
        <a:ext cx="6157392" cy="1031886"/>
      </dsp:txXfrm>
    </dsp:sp>
    <dsp:sp modelId="{7665931F-5BCE-4237-ABC5-64722A7B461A}">
      <dsp:nvSpPr>
        <dsp:cNvPr id="0" name=""/>
        <dsp:cNvSpPr/>
      </dsp:nvSpPr>
      <dsp:spPr>
        <a:xfrm>
          <a:off x="0" y="3467463"/>
          <a:ext cx="6269038" cy="1143532"/>
        </a:xfrm>
        <a:prstGeom prst="round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Human intervention will always be needed at some point</a:t>
          </a:r>
          <a:endParaRPr lang="en-US" sz="2000" kern="1200"/>
        </a:p>
      </dsp:txBody>
      <dsp:txXfrm>
        <a:off x="55823" y="3523286"/>
        <a:ext cx="6157392" cy="1031886"/>
      </dsp:txXfrm>
    </dsp:sp>
    <dsp:sp modelId="{F38D831F-E41A-451E-9BEC-53975266684F}">
      <dsp:nvSpPr>
        <dsp:cNvPr id="0" name=""/>
        <dsp:cNvSpPr/>
      </dsp:nvSpPr>
      <dsp:spPr>
        <a:xfrm>
          <a:off x="0" y="4622682"/>
          <a:ext cx="6269038" cy="1143532"/>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 professional intervention method (Therapeutic technique/s) will almost always be required to deal with the root cause. All other elements will  help enhance/speed up its effect</a:t>
          </a:r>
          <a:endParaRPr lang="en-US" sz="2000" kern="1200" dirty="0"/>
        </a:p>
      </dsp:txBody>
      <dsp:txXfrm>
        <a:off x="55823" y="4678505"/>
        <a:ext cx="6157392" cy="10318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8BC92-02EB-4308-BB61-8347DD34D844}"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D6323-6553-4167-9EB8-A21924CD0D07}" type="slidenum">
              <a:rPr lang="en-US" smtClean="0"/>
              <a:t>‹#›</a:t>
            </a:fld>
            <a:endParaRPr lang="en-US"/>
          </a:p>
        </p:txBody>
      </p:sp>
    </p:spTree>
    <p:extLst>
      <p:ext uri="{BB962C8B-B14F-4D97-AF65-F5344CB8AC3E}">
        <p14:creationId xmlns:p14="http://schemas.microsoft.com/office/powerpoint/2010/main" val="39193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D6323-6553-4167-9EB8-A21924CD0D07}" type="slidenum">
              <a:rPr lang="en-US" smtClean="0"/>
              <a:t>1</a:t>
            </a:fld>
            <a:endParaRPr lang="en-US"/>
          </a:p>
        </p:txBody>
      </p:sp>
    </p:spTree>
    <p:extLst>
      <p:ext uri="{BB962C8B-B14F-4D97-AF65-F5344CB8AC3E}">
        <p14:creationId xmlns:p14="http://schemas.microsoft.com/office/powerpoint/2010/main" val="252368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it distract? But also implicitly develop required skills by strengthening pathways? Drawing, </a:t>
            </a:r>
            <a:r>
              <a:rPr lang="en-US" dirty="0" err="1"/>
              <a:t>pottery,etc</a:t>
            </a:r>
            <a:r>
              <a:rPr lang="en-US" dirty="0"/>
              <a:t> have similar insight generating, calming effect</a:t>
            </a:r>
          </a:p>
        </p:txBody>
      </p:sp>
      <p:sp>
        <p:nvSpPr>
          <p:cNvPr id="4" name="Slide Number Placeholder 3"/>
          <p:cNvSpPr>
            <a:spLocks noGrp="1"/>
          </p:cNvSpPr>
          <p:nvPr>
            <p:ph type="sldNum" sz="quarter" idx="10"/>
          </p:nvPr>
        </p:nvSpPr>
        <p:spPr/>
        <p:txBody>
          <a:bodyPr/>
          <a:lstStyle/>
          <a:p>
            <a:fld id="{609D6323-6553-4167-9EB8-A21924CD0D07}" type="slidenum">
              <a:rPr lang="en-US" smtClean="0"/>
              <a:t>15</a:t>
            </a:fld>
            <a:endParaRPr lang="en-US"/>
          </a:p>
        </p:txBody>
      </p:sp>
    </p:spTree>
    <p:extLst>
      <p:ext uri="{BB962C8B-B14F-4D97-AF65-F5344CB8AC3E}">
        <p14:creationId xmlns:p14="http://schemas.microsoft.com/office/powerpoint/2010/main" val="3132900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cases:</a:t>
            </a:r>
          </a:p>
          <a:p>
            <a:r>
              <a:rPr lang="en-US" dirty="0"/>
              <a:t>Anxiety – simple non social</a:t>
            </a:r>
          </a:p>
          <a:p>
            <a:r>
              <a:rPr lang="en-US" dirty="0"/>
              <a:t>Aggression, poor social problem solving -Complex non social- the wizard and the princess and alter ego</a:t>
            </a:r>
          </a:p>
        </p:txBody>
      </p:sp>
      <p:sp>
        <p:nvSpPr>
          <p:cNvPr id="4" name="Slide Number Placeholder 3"/>
          <p:cNvSpPr>
            <a:spLocks noGrp="1"/>
          </p:cNvSpPr>
          <p:nvPr>
            <p:ph type="sldNum" sz="quarter" idx="10"/>
          </p:nvPr>
        </p:nvSpPr>
        <p:spPr/>
        <p:txBody>
          <a:bodyPr/>
          <a:lstStyle/>
          <a:p>
            <a:fld id="{609D6323-6553-4167-9EB8-A21924CD0D07}" type="slidenum">
              <a:rPr lang="en-US" smtClean="0"/>
              <a:t>16</a:t>
            </a:fld>
            <a:endParaRPr lang="en-US"/>
          </a:p>
        </p:txBody>
      </p:sp>
    </p:spTree>
    <p:extLst>
      <p:ext uri="{BB962C8B-B14F-4D97-AF65-F5344CB8AC3E}">
        <p14:creationId xmlns:p14="http://schemas.microsoft.com/office/powerpoint/2010/main" val="3518676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used in conjunction with other forms of therapy, effect is commendable. </a:t>
            </a:r>
            <a:r>
              <a:rPr lang="en-US" dirty="0" err="1"/>
              <a:t>Eg</a:t>
            </a:r>
            <a:r>
              <a:rPr lang="en-US" dirty="0"/>
              <a:t>- experiences </a:t>
            </a:r>
            <a:r>
              <a:rPr lang="en-US" dirty="0" err="1"/>
              <a:t>int</a:t>
            </a:r>
            <a:r>
              <a:rPr lang="en-US" dirty="0"/>
              <a:t> eh game can be applied to real life situations</a:t>
            </a:r>
          </a:p>
        </p:txBody>
      </p:sp>
      <p:sp>
        <p:nvSpPr>
          <p:cNvPr id="4" name="Slide Number Placeholder 3"/>
          <p:cNvSpPr>
            <a:spLocks noGrp="1"/>
          </p:cNvSpPr>
          <p:nvPr>
            <p:ph type="sldNum" sz="quarter" idx="10"/>
          </p:nvPr>
        </p:nvSpPr>
        <p:spPr/>
        <p:txBody>
          <a:bodyPr/>
          <a:lstStyle/>
          <a:p>
            <a:fld id="{609D6323-6553-4167-9EB8-A21924CD0D07}" type="slidenum">
              <a:rPr lang="en-US" smtClean="0"/>
              <a:t>17</a:t>
            </a:fld>
            <a:endParaRPr lang="en-US"/>
          </a:p>
        </p:txBody>
      </p:sp>
    </p:spTree>
    <p:extLst>
      <p:ext uri="{BB962C8B-B14F-4D97-AF65-F5344CB8AC3E}">
        <p14:creationId xmlns:p14="http://schemas.microsoft.com/office/powerpoint/2010/main" val="34813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D6323-6553-4167-9EB8-A21924CD0D07}" type="slidenum">
              <a:rPr lang="en-US" smtClean="0"/>
              <a:t>18</a:t>
            </a:fld>
            <a:endParaRPr lang="en-US"/>
          </a:p>
        </p:txBody>
      </p:sp>
    </p:spTree>
    <p:extLst>
      <p:ext uri="{BB962C8B-B14F-4D97-AF65-F5344CB8AC3E}">
        <p14:creationId xmlns:p14="http://schemas.microsoft.com/office/powerpoint/2010/main" val="390563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  (based on research &amp; personal profile)</a:t>
            </a:r>
          </a:p>
          <a:p>
            <a:endParaRPr lang="en-US" dirty="0"/>
          </a:p>
        </p:txBody>
      </p:sp>
      <p:sp>
        <p:nvSpPr>
          <p:cNvPr id="4" name="Slide Number Placeholder 3"/>
          <p:cNvSpPr>
            <a:spLocks noGrp="1"/>
          </p:cNvSpPr>
          <p:nvPr>
            <p:ph type="sldNum" sz="quarter" idx="10"/>
          </p:nvPr>
        </p:nvSpPr>
        <p:spPr/>
        <p:txBody>
          <a:bodyPr/>
          <a:lstStyle/>
          <a:p>
            <a:fld id="{609D6323-6553-4167-9EB8-A21924CD0D07}" type="slidenum">
              <a:rPr lang="en-US" smtClean="0"/>
              <a:t>19</a:t>
            </a:fld>
            <a:endParaRPr lang="en-US"/>
          </a:p>
        </p:txBody>
      </p:sp>
    </p:spTree>
    <p:extLst>
      <p:ext uri="{BB962C8B-B14F-4D97-AF65-F5344CB8AC3E}">
        <p14:creationId xmlns:p14="http://schemas.microsoft.com/office/powerpoint/2010/main" val="187256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 based drawing, gesturing, desensitization through simulations, VR to make it realistic, some people may not like gamified versions . May find it corny</a:t>
            </a:r>
          </a:p>
          <a:p>
            <a:endParaRPr lang="en-US" dirty="0"/>
          </a:p>
        </p:txBody>
      </p:sp>
      <p:sp>
        <p:nvSpPr>
          <p:cNvPr id="4" name="Slide Number Placeholder 3"/>
          <p:cNvSpPr>
            <a:spLocks noGrp="1"/>
          </p:cNvSpPr>
          <p:nvPr>
            <p:ph type="sldNum" sz="quarter" idx="10"/>
          </p:nvPr>
        </p:nvSpPr>
        <p:spPr/>
        <p:txBody>
          <a:bodyPr/>
          <a:lstStyle/>
          <a:p>
            <a:fld id="{609D6323-6553-4167-9EB8-A21924CD0D07}" type="slidenum">
              <a:rPr lang="en-US" smtClean="0"/>
              <a:t>20</a:t>
            </a:fld>
            <a:endParaRPr lang="en-US"/>
          </a:p>
        </p:txBody>
      </p:sp>
    </p:spTree>
    <p:extLst>
      <p:ext uri="{BB962C8B-B14F-4D97-AF65-F5344CB8AC3E}">
        <p14:creationId xmlns:p14="http://schemas.microsoft.com/office/powerpoint/2010/main" val="389017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cases of respondents (which typically include emotional reactions such as anxiety, depression, anger), consequences play a minimal role as compared to </a:t>
            </a:r>
            <a:r>
              <a:rPr lang="en-US" sz="1200" kern="1200" dirty="0" err="1">
                <a:solidFill>
                  <a:schemeClr val="tx1"/>
                </a:solidFill>
                <a:effectLst/>
                <a:latin typeface="+mn-lt"/>
                <a:ea typeface="+mn-ea"/>
                <a:cs typeface="+mn-cs"/>
              </a:rPr>
              <a:t>operants</a:t>
            </a:r>
            <a:r>
              <a:rPr lang="en-US" sz="1200" kern="1200" dirty="0">
                <a:solidFill>
                  <a:schemeClr val="tx1"/>
                </a:solidFill>
                <a:effectLst/>
                <a:latin typeface="+mn-lt"/>
                <a:ea typeface="+mn-ea"/>
                <a:cs typeface="+mn-cs"/>
              </a:rPr>
              <a:t> (where consequent reinforcements paly an important role, such as when rewards are used to promote a desired behavior) (</a:t>
            </a:r>
            <a:r>
              <a:rPr lang="en-US" sz="1200" kern="1200" dirty="0" err="1">
                <a:solidFill>
                  <a:schemeClr val="tx1"/>
                </a:solidFill>
                <a:effectLst/>
                <a:latin typeface="+mn-lt"/>
                <a:ea typeface="+mn-ea"/>
                <a:cs typeface="+mn-cs"/>
              </a:rPr>
              <a:t>Bellack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Hersen</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Kazdin</a:t>
            </a:r>
            <a:r>
              <a:rPr lang="en-US" sz="1200" kern="1200" dirty="0">
                <a:solidFill>
                  <a:schemeClr val="tx1"/>
                </a:solidFill>
                <a:effectLst/>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fld id="{609D6323-6553-4167-9EB8-A21924CD0D07}" type="slidenum">
              <a:rPr lang="en-US" smtClean="0"/>
              <a:t>4</a:t>
            </a:fld>
            <a:endParaRPr lang="en-US"/>
          </a:p>
        </p:txBody>
      </p:sp>
    </p:spTree>
    <p:extLst>
      <p:ext uri="{BB962C8B-B14F-4D97-AF65-F5344CB8AC3E}">
        <p14:creationId xmlns:p14="http://schemas.microsoft.com/office/powerpoint/2010/main" val="429013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Game play is a natural part of being human. It provides opportunities for social interaction, competition, collaboration, enjoyment, problem solving, feeling of achievement</a:t>
            </a:r>
          </a:p>
        </p:txBody>
      </p:sp>
      <p:sp>
        <p:nvSpPr>
          <p:cNvPr id="4" name="Slide Number Placeholder 3"/>
          <p:cNvSpPr>
            <a:spLocks noGrp="1"/>
          </p:cNvSpPr>
          <p:nvPr>
            <p:ph type="sldNum" sz="quarter" idx="10"/>
          </p:nvPr>
        </p:nvSpPr>
        <p:spPr/>
        <p:txBody>
          <a:bodyPr/>
          <a:lstStyle/>
          <a:p>
            <a:fld id="{609D6323-6553-4167-9EB8-A21924CD0D07}" type="slidenum">
              <a:rPr lang="en-US" smtClean="0"/>
              <a:t>7</a:t>
            </a:fld>
            <a:endParaRPr lang="en-US"/>
          </a:p>
        </p:txBody>
      </p:sp>
    </p:spTree>
    <p:extLst>
      <p:ext uri="{BB962C8B-B14F-4D97-AF65-F5344CB8AC3E}">
        <p14:creationId xmlns:p14="http://schemas.microsoft.com/office/powerpoint/2010/main" val="384586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https://www.youtube.com/watch?v=7ZGCPap7GkY</a:t>
            </a:r>
          </a:p>
        </p:txBody>
      </p:sp>
      <p:sp>
        <p:nvSpPr>
          <p:cNvPr id="4" name="Slide Number Placeholder 3"/>
          <p:cNvSpPr>
            <a:spLocks noGrp="1"/>
          </p:cNvSpPr>
          <p:nvPr>
            <p:ph type="sldNum" sz="quarter" idx="10"/>
          </p:nvPr>
        </p:nvSpPr>
        <p:spPr/>
        <p:txBody>
          <a:bodyPr/>
          <a:lstStyle/>
          <a:p>
            <a:fld id="{609D6323-6553-4167-9EB8-A21924CD0D07}" type="slidenum">
              <a:rPr lang="en-US" smtClean="0"/>
              <a:t>8</a:t>
            </a:fld>
            <a:endParaRPr lang="en-US"/>
          </a:p>
        </p:txBody>
      </p:sp>
    </p:spTree>
    <p:extLst>
      <p:ext uri="{BB962C8B-B14F-4D97-AF65-F5344CB8AC3E}">
        <p14:creationId xmlns:p14="http://schemas.microsoft.com/office/powerpoint/2010/main" val="364394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REALSITIC.</a:t>
            </a:r>
          </a:p>
          <a:p>
            <a:r>
              <a:rPr lang="en-US" dirty="0"/>
              <a:t>CHOUCE SHOULD BE THERE</a:t>
            </a:r>
          </a:p>
        </p:txBody>
      </p:sp>
      <p:sp>
        <p:nvSpPr>
          <p:cNvPr id="4" name="Slide Number Placeholder 3"/>
          <p:cNvSpPr>
            <a:spLocks noGrp="1"/>
          </p:cNvSpPr>
          <p:nvPr>
            <p:ph type="sldNum" sz="quarter" idx="10"/>
          </p:nvPr>
        </p:nvSpPr>
        <p:spPr/>
        <p:txBody>
          <a:bodyPr/>
          <a:lstStyle/>
          <a:p>
            <a:fld id="{609D6323-6553-4167-9EB8-A21924CD0D07}" type="slidenum">
              <a:rPr lang="en-US" smtClean="0"/>
              <a:t>10</a:t>
            </a:fld>
            <a:endParaRPr lang="en-US"/>
          </a:p>
        </p:txBody>
      </p:sp>
    </p:spTree>
    <p:extLst>
      <p:ext uri="{BB962C8B-B14F-4D97-AF65-F5344CB8AC3E}">
        <p14:creationId xmlns:p14="http://schemas.microsoft.com/office/powerpoint/2010/main" val="22739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Gamification stared in 1800s as a means to attract customers</a:t>
            </a:r>
          </a:p>
        </p:txBody>
      </p:sp>
      <p:sp>
        <p:nvSpPr>
          <p:cNvPr id="4" name="Slide Number Placeholder 3"/>
          <p:cNvSpPr>
            <a:spLocks noGrp="1"/>
          </p:cNvSpPr>
          <p:nvPr>
            <p:ph type="sldNum" sz="quarter" idx="10"/>
          </p:nvPr>
        </p:nvSpPr>
        <p:spPr/>
        <p:txBody>
          <a:bodyPr/>
          <a:lstStyle/>
          <a:p>
            <a:fld id="{609D6323-6553-4167-9EB8-A21924CD0D07}" type="slidenum">
              <a:rPr lang="en-US" smtClean="0"/>
              <a:t>11</a:t>
            </a:fld>
            <a:endParaRPr lang="en-US"/>
          </a:p>
        </p:txBody>
      </p:sp>
    </p:spTree>
    <p:extLst>
      <p:ext uri="{BB962C8B-B14F-4D97-AF65-F5344CB8AC3E}">
        <p14:creationId xmlns:p14="http://schemas.microsoft.com/office/powerpoint/2010/main" val="390683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and other technologies  can provide  effective, efficient and appealing interventions for variety of problems</a:t>
            </a:r>
          </a:p>
        </p:txBody>
      </p:sp>
      <p:sp>
        <p:nvSpPr>
          <p:cNvPr id="4" name="Slide Number Placeholder 3"/>
          <p:cNvSpPr>
            <a:spLocks noGrp="1"/>
          </p:cNvSpPr>
          <p:nvPr>
            <p:ph type="sldNum" sz="quarter" idx="10"/>
          </p:nvPr>
        </p:nvSpPr>
        <p:spPr/>
        <p:txBody>
          <a:bodyPr/>
          <a:lstStyle/>
          <a:p>
            <a:fld id="{609D6323-6553-4167-9EB8-A21924CD0D07}" type="slidenum">
              <a:rPr lang="en-US" smtClean="0"/>
              <a:t>12</a:t>
            </a:fld>
            <a:endParaRPr lang="en-US"/>
          </a:p>
        </p:txBody>
      </p:sp>
    </p:spTree>
    <p:extLst>
      <p:ext uri="{BB962C8B-B14F-4D97-AF65-F5344CB8AC3E}">
        <p14:creationId xmlns:p14="http://schemas.microsoft.com/office/powerpoint/2010/main" val="170945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Exergames: depressive symptoms in OA. Exercise, Social activity, behavioral activation</a:t>
            </a:r>
          </a:p>
          <a:p>
            <a:endParaRPr lang="en-US" dirty="0"/>
          </a:p>
          <a:p>
            <a:r>
              <a:rPr lang="en-US" dirty="0" err="1"/>
              <a:t>Sparx</a:t>
            </a:r>
            <a:r>
              <a:rPr lang="en-US" dirty="0"/>
              <a:t>: fight negative thoughts (represented as creatures/</a:t>
            </a:r>
            <a:r>
              <a:rPr lang="en-US" dirty="0" err="1"/>
              <a:t>gNats</a:t>
            </a:r>
            <a:r>
              <a:rPr lang="en-US" dirty="0"/>
              <a:t>) replace with good thoughts (gems)</a:t>
            </a:r>
          </a:p>
          <a:p>
            <a:r>
              <a:rPr lang="en-US" dirty="0"/>
              <a:t>Biofeedback-exploration/VR</a:t>
            </a:r>
          </a:p>
          <a:p>
            <a:endParaRPr lang="en-US" dirty="0"/>
          </a:p>
        </p:txBody>
      </p:sp>
      <p:sp>
        <p:nvSpPr>
          <p:cNvPr id="4" name="Slide Number Placeholder 3"/>
          <p:cNvSpPr>
            <a:spLocks noGrp="1"/>
          </p:cNvSpPr>
          <p:nvPr>
            <p:ph type="sldNum" sz="quarter" idx="10"/>
          </p:nvPr>
        </p:nvSpPr>
        <p:spPr/>
        <p:txBody>
          <a:bodyPr/>
          <a:lstStyle/>
          <a:p>
            <a:fld id="{609D6323-6553-4167-9EB8-A21924CD0D07}" type="slidenum">
              <a:rPr lang="en-US" smtClean="0"/>
              <a:t>13</a:t>
            </a:fld>
            <a:endParaRPr lang="en-US"/>
          </a:p>
        </p:txBody>
      </p:sp>
    </p:spTree>
    <p:extLst>
      <p:ext uri="{BB962C8B-B14F-4D97-AF65-F5344CB8AC3E}">
        <p14:creationId xmlns:p14="http://schemas.microsoft.com/office/powerpoint/2010/main" val="227588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games  low /moderate users have found benefit more than </a:t>
            </a:r>
            <a:r>
              <a:rPr lang="en-US" dirty="0" err="1"/>
              <a:t>exceesice</a:t>
            </a:r>
            <a:r>
              <a:rPr lang="en-US" dirty="0"/>
              <a:t> or never users. Moderate (7-10hrs) low (1-6). </a:t>
            </a:r>
            <a:r>
              <a:rPr lang="en-US" dirty="0" err="1"/>
              <a:t>Adolscent</a:t>
            </a:r>
            <a:r>
              <a:rPr lang="en-US" dirty="0"/>
              <a:t> boys- non gamers more at risk</a:t>
            </a:r>
          </a:p>
          <a:p>
            <a:endParaRPr lang="en-US" dirty="0"/>
          </a:p>
        </p:txBody>
      </p:sp>
      <p:sp>
        <p:nvSpPr>
          <p:cNvPr id="4" name="Slide Number Placeholder 3"/>
          <p:cNvSpPr>
            <a:spLocks noGrp="1"/>
          </p:cNvSpPr>
          <p:nvPr>
            <p:ph type="sldNum" sz="quarter" idx="10"/>
          </p:nvPr>
        </p:nvSpPr>
        <p:spPr/>
        <p:txBody>
          <a:bodyPr/>
          <a:lstStyle/>
          <a:p>
            <a:fld id="{609D6323-6553-4167-9EB8-A21924CD0D07}" type="slidenum">
              <a:rPr lang="en-US" smtClean="0"/>
              <a:t>14</a:t>
            </a:fld>
            <a:endParaRPr lang="en-US"/>
          </a:p>
        </p:txBody>
      </p:sp>
    </p:spTree>
    <p:extLst>
      <p:ext uri="{BB962C8B-B14F-4D97-AF65-F5344CB8AC3E}">
        <p14:creationId xmlns:p14="http://schemas.microsoft.com/office/powerpoint/2010/main" val="356538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952C-B659-4D40-B2A4-3D7E22F34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5CBC4-B460-4482-ADE1-5C18FBBBC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16DD7B-B714-4AA9-8A11-D5C12A73296B}"/>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5" name="Footer Placeholder 4">
            <a:extLst>
              <a:ext uri="{FF2B5EF4-FFF2-40B4-BE49-F238E27FC236}">
                <a16:creationId xmlns:a16="http://schemas.microsoft.com/office/drawing/2014/main" id="{37A7AA6D-22CD-44CC-9F50-1E38971B5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2CBBA-ADFE-4B98-931B-4BDCD1B693F4}"/>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18864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5D7D-C6EF-4716-B6F1-02AF64A61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ADFA7C-C1E1-49D4-B9B5-85CB210027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F2F6F-4BC8-4F3D-8FB8-0D3AA6BCD4F3}"/>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5" name="Footer Placeholder 4">
            <a:extLst>
              <a:ext uri="{FF2B5EF4-FFF2-40B4-BE49-F238E27FC236}">
                <a16:creationId xmlns:a16="http://schemas.microsoft.com/office/drawing/2014/main" id="{BA732F7B-CF44-4200-B5AD-29A65F154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316C5-AA6E-4B66-8525-B37BB9E75769}"/>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405808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5EA68-77EC-4CEC-9A42-232E390470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71B92-916B-4391-B4AB-988F28425D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DF8A2-909A-4617-8854-79A1D97A4F1B}"/>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5" name="Footer Placeholder 4">
            <a:extLst>
              <a:ext uri="{FF2B5EF4-FFF2-40B4-BE49-F238E27FC236}">
                <a16:creationId xmlns:a16="http://schemas.microsoft.com/office/drawing/2014/main" id="{CC4378F4-2115-4E91-8E63-284873ED8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062BD-7B35-4A26-A77B-DA9056E30337}"/>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336239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2243-D7C1-4012-B480-1AA4575E2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9D775-7935-459F-B359-27D1A727F1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AFD03-A3A8-497B-A371-6CE21A449505}"/>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5" name="Footer Placeholder 4">
            <a:extLst>
              <a:ext uri="{FF2B5EF4-FFF2-40B4-BE49-F238E27FC236}">
                <a16:creationId xmlns:a16="http://schemas.microsoft.com/office/drawing/2014/main" id="{F35D2FC1-B46F-4DAE-B1E5-BDC2302F4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DD0A5-B335-4683-9E4D-EC95CB290722}"/>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276811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DB26-D3B0-4AAF-A452-A1EBDE0504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1F9BFB-00D4-4902-A213-30F760A6B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FF604B-FE3A-4278-81D4-65C6D1A23148}"/>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5" name="Footer Placeholder 4">
            <a:extLst>
              <a:ext uri="{FF2B5EF4-FFF2-40B4-BE49-F238E27FC236}">
                <a16:creationId xmlns:a16="http://schemas.microsoft.com/office/drawing/2014/main" id="{4D5A932B-9B8F-4610-995E-289D7AA1B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3C14E-D7FB-4DE9-80B2-F983D563FEAC}"/>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44398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1653-41CE-4E48-9C70-D45EE7652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CC08F-0812-4F49-B2A6-0E3F407866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B90346-0192-47FF-9572-B8BB1005E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25A245-E808-4EB8-AF44-E92524B1BC06}"/>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6" name="Footer Placeholder 5">
            <a:extLst>
              <a:ext uri="{FF2B5EF4-FFF2-40B4-BE49-F238E27FC236}">
                <a16:creationId xmlns:a16="http://schemas.microsoft.com/office/drawing/2014/main" id="{EC1C8509-C0AA-4858-A96F-D1EBAAF2F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1654B-5D11-44A3-83AD-6BDDC970A1BF}"/>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423022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6A9E-D37B-43E9-8A0E-47682E617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A0D1D-F4F6-4848-B59A-444A3A804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5CC8AB-627B-4B59-B416-A9A5354F59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FA76E-01FA-4987-97F4-A80313446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070648-70CF-4AC7-AAF9-9D6EFE472E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F3383F-E5F7-4C9A-A8A2-FFD27B59CB6B}"/>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8" name="Footer Placeholder 7">
            <a:extLst>
              <a:ext uri="{FF2B5EF4-FFF2-40B4-BE49-F238E27FC236}">
                <a16:creationId xmlns:a16="http://schemas.microsoft.com/office/drawing/2014/main" id="{55C88D47-B969-448A-B61D-B9FFD97F0B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95BD6D-A172-47C5-AB39-5BEEA7E37218}"/>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13247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E8BF-E01B-4FF0-971B-913354875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D7D7E-3639-4A50-B972-5A47BC0959DE}"/>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4" name="Footer Placeholder 3">
            <a:extLst>
              <a:ext uri="{FF2B5EF4-FFF2-40B4-BE49-F238E27FC236}">
                <a16:creationId xmlns:a16="http://schemas.microsoft.com/office/drawing/2014/main" id="{10B2F03C-00DA-4115-99AC-EF47E0B8EC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B1129A-344E-435B-933A-477CD0314BE4}"/>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16618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16323-8122-4F5E-AEFE-2F90194CFA34}"/>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3" name="Footer Placeholder 2">
            <a:extLst>
              <a:ext uri="{FF2B5EF4-FFF2-40B4-BE49-F238E27FC236}">
                <a16:creationId xmlns:a16="http://schemas.microsoft.com/office/drawing/2014/main" id="{63F506AA-52AF-4154-95A7-C3B5C7075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4DCB71-91F8-448C-9047-4180D5DEDFE2}"/>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77017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D909-50AC-4BCE-A358-80CE85D57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48E1DA-4792-4F21-A7D0-503D77A0E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FCF969-641A-4876-8632-726B056A0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1E31A1-8C17-4B02-88D6-EBBB3F09162A}"/>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6" name="Footer Placeholder 5">
            <a:extLst>
              <a:ext uri="{FF2B5EF4-FFF2-40B4-BE49-F238E27FC236}">
                <a16:creationId xmlns:a16="http://schemas.microsoft.com/office/drawing/2014/main" id="{0494D7D9-C5A6-488C-A534-8CD75BFA1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CCFF4-B6B6-4CAE-B669-BAB0AA5DAC79}"/>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44933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2340-A78E-46BE-B8C1-9C6FB5A53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D176A3-695D-4E0F-AE7C-C855DB0D0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9235C9-F7B7-4F24-94A2-DBE5D04E6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B40541-CEE0-4E2E-881F-16078F3106E9}"/>
              </a:ext>
            </a:extLst>
          </p:cNvPr>
          <p:cNvSpPr>
            <a:spLocks noGrp="1"/>
          </p:cNvSpPr>
          <p:nvPr>
            <p:ph type="dt" sz="half" idx="10"/>
          </p:nvPr>
        </p:nvSpPr>
        <p:spPr/>
        <p:txBody>
          <a:bodyPr/>
          <a:lstStyle/>
          <a:p>
            <a:fld id="{184E8BBA-E350-453D-B15F-050E7BBCEF4D}" type="datetimeFigureOut">
              <a:rPr lang="en-US" smtClean="0"/>
              <a:t>3/25/2018</a:t>
            </a:fld>
            <a:endParaRPr lang="en-US"/>
          </a:p>
        </p:txBody>
      </p:sp>
      <p:sp>
        <p:nvSpPr>
          <p:cNvPr id="6" name="Footer Placeholder 5">
            <a:extLst>
              <a:ext uri="{FF2B5EF4-FFF2-40B4-BE49-F238E27FC236}">
                <a16:creationId xmlns:a16="http://schemas.microsoft.com/office/drawing/2014/main" id="{D33B4FB0-B8BF-43CF-910C-042EC6361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0E7AA-F02B-405F-8E82-CEE244CD60F3}"/>
              </a:ext>
            </a:extLst>
          </p:cNvPr>
          <p:cNvSpPr>
            <a:spLocks noGrp="1"/>
          </p:cNvSpPr>
          <p:nvPr>
            <p:ph type="sldNum" sz="quarter" idx="12"/>
          </p:nvPr>
        </p:nvSpPr>
        <p:spPr/>
        <p:txBody>
          <a:bodyPr/>
          <a:lstStyle/>
          <a:p>
            <a:fld id="{B344AEB7-A135-423D-9E30-F5E98C9D95C8}" type="slidenum">
              <a:rPr lang="en-US" smtClean="0"/>
              <a:t>‹#›</a:t>
            </a:fld>
            <a:endParaRPr lang="en-US"/>
          </a:p>
        </p:txBody>
      </p:sp>
    </p:spTree>
    <p:extLst>
      <p:ext uri="{BB962C8B-B14F-4D97-AF65-F5344CB8AC3E}">
        <p14:creationId xmlns:p14="http://schemas.microsoft.com/office/powerpoint/2010/main" val="165688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bright="70000" contrast="-70000"/>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41047-C376-4440-9BFA-3F00D684F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651ED5-7159-4FE8-93F3-9F643E0F4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7C58F-1118-4C23-B11C-E4365B559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E8BBA-E350-453D-B15F-050E7BBCEF4D}" type="datetimeFigureOut">
              <a:rPr lang="en-US" smtClean="0"/>
              <a:t>3/25/2018</a:t>
            </a:fld>
            <a:endParaRPr lang="en-US"/>
          </a:p>
        </p:txBody>
      </p:sp>
      <p:sp>
        <p:nvSpPr>
          <p:cNvPr id="5" name="Footer Placeholder 4">
            <a:extLst>
              <a:ext uri="{FF2B5EF4-FFF2-40B4-BE49-F238E27FC236}">
                <a16:creationId xmlns:a16="http://schemas.microsoft.com/office/drawing/2014/main" id="{41E6F67B-3E35-4EAB-84CE-274E13F05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47FD61-A12E-4988-ADA5-12FE5F873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4AEB7-A135-423D-9E30-F5E98C9D95C8}" type="slidenum">
              <a:rPr lang="en-US" smtClean="0"/>
              <a:t>‹#›</a:t>
            </a:fld>
            <a:endParaRPr lang="en-US"/>
          </a:p>
        </p:txBody>
      </p:sp>
    </p:spTree>
    <p:extLst>
      <p:ext uri="{BB962C8B-B14F-4D97-AF65-F5344CB8AC3E}">
        <p14:creationId xmlns:p14="http://schemas.microsoft.com/office/powerpoint/2010/main" val="254156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9.pn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1.png"/><Relationship Id="rId10" Type="http://schemas.microsoft.com/office/2007/relationships/diagramDrawing" Target="../diagrams/drawing4.xml"/><Relationship Id="rId4" Type="http://schemas.openxmlformats.org/officeDocument/2006/relationships/image" Target="../media/image10.pn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bright="70000" contrast="-70000"/>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D297-22EA-477E-B4CA-FFBF17CA8799}"/>
              </a:ext>
            </a:extLst>
          </p:cNvPr>
          <p:cNvSpPr>
            <a:spLocks noGrp="1"/>
          </p:cNvSpPr>
          <p:nvPr>
            <p:ph type="ctrTitle"/>
          </p:nvPr>
        </p:nvSpPr>
        <p:spPr/>
        <p:txBody>
          <a:bodyPr/>
          <a:lstStyle/>
          <a:p>
            <a:r>
              <a:rPr lang="en-US" b="1" dirty="0"/>
              <a:t>GAMIFYING </a:t>
            </a:r>
            <a:r>
              <a:rPr lang="en-US" b="1" dirty="0" err="1"/>
              <a:t>MHapps</a:t>
            </a:r>
            <a:r>
              <a:rPr lang="en-US" b="1" dirty="0"/>
              <a:t> </a:t>
            </a:r>
          </a:p>
        </p:txBody>
      </p:sp>
      <p:sp>
        <p:nvSpPr>
          <p:cNvPr id="3" name="Subtitle 2">
            <a:extLst>
              <a:ext uri="{FF2B5EF4-FFF2-40B4-BE49-F238E27FC236}">
                <a16:creationId xmlns:a16="http://schemas.microsoft.com/office/drawing/2014/main" id="{D56B8EBB-4056-4FDA-B7B4-6E99E248D14F}"/>
              </a:ext>
            </a:extLst>
          </p:cNvPr>
          <p:cNvSpPr>
            <a:spLocks noGrp="1"/>
          </p:cNvSpPr>
          <p:nvPr>
            <p:ph type="subTitle" idx="1"/>
          </p:nvPr>
        </p:nvSpPr>
        <p:spPr/>
        <p:txBody>
          <a:bodyPr/>
          <a:lstStyle/>
          <a:p>
            <a:r>
              <a:rPr lang="en-US" b="1" dirty="0"/>
              <a:t>WHY &amp; HOW</a:t>
            </a:r>
          </a:p>
        </p:txBody>
      </p:sp>
    </p:spTree>
    <p:extLst>
      <p:ext uri="{BB962C8B-B14F-4D97-AF65-F5344CB8AC3E}">
        <p14:creationId xmlns:p14="http://schemas.microsoft.com/office/powerpoint/2010/main" val="351706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0">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69591FF4-2B88-4D6F-890F-46873B8B7B34}"/>
              </a:ext>
            </a:extLst>
          </p:cNvPr>
          <p:cNvPicPr>
            <a:picLocks noChangeAspect="1"/>
          </p:cNvPicPr>
          <p:nvPr/>
        </p:nvPicPr>
        <p:blipFill>
          <a:blip r:embed="rId3"/>
          <a:stretch>
            <a:fillRect/>
          </a:stretch>
        </p:blipFill>
        <p:spPr>
          <a:xfrm>
            <a:off x="6766606" y="2173287"/>
            <a:ext cx="4003675" cy="400367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5" name="Freeform: Shape 14">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920ABE-FE61-46FB-9E3A-6D32C34D5463}"/>
              </a:ext>
            </a:extLst>
          </p:cNvPr>
          <p:cNvSpPr>
            <a:spLocks noGrp="1"/>
          </p:cNvSpPr>
          <p:nvPr>
            <p:ph type="title"/>
          </p:nvPr>
        </p:nvSpPr>
        <p:spPr>
          <a:xfrm>
            <a:off x="838200" y="365126"/>
            <a:ext cx="5340605" cy="1146176"/>
          </a:xfrm>
        </p:spPr>
        <p:txBody>
          <a:bodyPr>
            <a:normAutofit/>
          </a:bodyPr>
          <a:lstStyle/>
          <a:p>
            <a:r>
              <a:rPr lang="en-US" sz="3700"/>
              <a:t>Advantages of Gamification</a:t>
            </a:r>
          </a:p>
        </p:txBody>
      </p:sp>
      <p:sp>
        <p:nvSpPr>
          <p:cNvPr id="3" name="Content Placeholder 2">
            <a:extLst>
              <a:ext uri="{FF2B5EF4-FFF2-40B4-BE49-F238E27FC236}">
                <a16:creationId xmlns:a16="http://schemas.microsoft.com/office/drawing/2014/main" id="{D9D95DF9-A74F-429A-9286-FA6AF9CC3D1B}"/>
              </a:ext>
            </a:extLst>
          </p:cNvPr>
          <p:cNvSpPr>
            <a:spLocks noGrp="1"/>
          </p:cNvSpPr>
          <p:nvPr>
            <p:ph idx="1"/>
          </p:nvPr>
        </p:nvSpPr>
        <p:spPr>
          <a:xfrm>
            <a:off x="838200" y="2173288"/>
            <a:ext cx="3603171" cy="3639684"/>
          </a:xfrm>
        </p:spPr>
        <p:txBody>
          <a:bodyPr anchor="ctr">
            <a:normAutofit/>
          </a:bodyPr>
          <a:lstStyle/>
          <a:p>
            <a:r>
              <a:rPr lang="en-US" sz="2400" b="1" dirty="0">
                <a:solidFill>
                  <a:schemeClr val="bg1"/>
                </a:solidFill>
              </a:rPr>
              <a:t>CLEAR GOAL</a:t>
            </a:r>
          </a:p>
          <a:p>
            <a:r>
              <a:rPr lang="en-US" sz="2400" b="1" dirty="0">
                <a:solidFill>
                  <a:schemeClr val="bg1"/>
                </a:solidFill>
              </a:rPr>
              <a:t>IMMEDIATE FEEDBACK</a:t>
            </a:r>
          </a:p>
          <a:p>
            <a:r>
              <a:rPr lang="en-US" sz="2400" b="1" dirty="0">
                <a:solidFill>
                  <a:schemeClr val="bg1"/>
                </a:solidFill>
              </a:rPr>
              <a:t>EVIDENCE OF PROGRESS</a:t>
            </a:r>
          </a:p>
          <a:p>
            <a:r>
              <a:rPr lang="en-US" sz="2400" b="1" dirty="0">
                <a:solidFill>
                  <a:schemeClr val="bg1"/>
                </a:solidFill>
              </a:rPr>
              <a:t>SKILL BUILDING</a:t>
            </a:r>
          </a:p>
          <a:p>
            <a:r>
              <a:rPr lang="en-US" sz="2400" b="1" dirty="0">
                <a:solidFill>
                  <a:schemeClr val="bg1"/>
                </a:solidFill>
              </a:rPr>
              <a:t>REWARD &amp; REINFORCEMENT </a:t>
            </a:r>
          </a:p>
          <a:p>
            <a:r>
              <a:rPr lang="en-US" sz="2400" b="1" dirty="0">
                <a:solidFill>
                  <a:schemeClr val="bg1"/>
                </a:solidFill>
              </a:rPr>
              <a:t>ACTIVE LEARNING</a:t>
            </a:r>
          </a:p>
          <a:p>
            <a:r>
              <a:rPr lang="en-US" sz="2400" b="1" dirty="0">
                <a:solidFill>
                  <a:schemeClr val="bg1"/>
                </a:solidFill>
              </a:rPr>
              <a:t>SOCIAL  ANGLE</a:t>
            </a:r>
          </a:p>
          <a:p>
            <a:endParaRPr lang="en-US" sz="2000" dirty="0">
              <a:solidFill>
                <a:schemeClr val="bg1"/>
              </a:solidFill>
            </a:endParaRPr>
          </a:p>
        </p:txBody>
      </p:sp>
    </p:spTree>
    <p:extLst>
      <p:ext uri="{BB962C8B-B14F-4D97-AF65-F5344CB8AC3E}">
        <p14:creationId xmlns:p14="http://schemas.microsoft.com/office/powerpoint/2010/main" val="263011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15">
            <a:extLst>
              <a:ext uri="{FF2B5EF4-FFF2-40B4-BE49-F238E27FC236}">
                <a16:creationId xmlns:a16="http://schemas.microsoft.com/office/drawing/2014/main" id="{9E706731-3860-4E73-9335-A870F6741F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11">
            <a:extLst>
              <a:ext uri="{FF2B5EF4-FFF2-40B4-BE49-F238E27FC236}">
                <a16:creationId xmlns:a16="http://schemas.microsoft.com/office/drawing/2014/main" id="{CD2ED21F-DC95-4AD1-8327-D561F5FCA3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ext&#10;&#10;Description generated with high confidence">
            <a:extLst>
              <a:ext uri="{FF2B5EF4-FFF2-40B4-BE49-F238E27FC236}">
                <a16:creationId xmlns:a16="http://schemas.microsoft.com/office/drawing/2014/main" id="{725A28B0-837F-4E55-B8F3-80986E18FDAA}"/>
              </a:ext>
            </a:extLst>
          </p:cNvPr>
          <p:cNvPicPr>
            <a:picLocks noChangeAspect="1"/>
          </p:cNvPicPr>
          <p:nvPr/>
        </p:nvPicPr>
        <p:blipFill>
          <a:blip r:embed="rId3"/>
          <a:stretch>
            <a:fillRect/>
          </a:stretch>
        </p:blipFill>
        <p:spPr>
          <a:xfrm>
            <a:off x="8843123" y="2298701"/>
            <a:ext cx="2774226" cy="1938865"/>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72CBFACD-D4E0-4177-8B6C-4D11667FB4F3}"/>
              </a:ext>
            </a:extLst>
          </p:cNvPr>
          <p:cNvPicPr>
            <a:picLocks noChangeAspect="1"/>
          </p:cNvPicPr>
          <p:nvPr/>
        </p:nvPicPr>
        <p:blipFill>
          <a:blip r:embed="rId4"/>
          <a:stretch>
            <a:fillRect/>
          </a:stretch>
        </p:blipFill>
        <p:spPr>
          <a:xfrm>
            <a:off x="9813394" y="4559299"/>
            <a:ext cx="1797050" cy="1797050"/>
          </a:xfrm>
          <a:prstGeom prst="rect">
            <a:avLst/>
          </a:prstGeom>
        </p:spPr>
      </p:pic>
      <p:pic>
        <p:nvPicPr>
          <p:cNvPr id="11" name="Picture 10">
            <a:extLst>
              <a:ext uri="{FF2B5EF4-FFF2-40B4-BE49-F238E27FC236}">
                <a16:creationId xmlns:a16="http://schemas.microsoft.com/office/drawing/2014/main" id="{FD8FC510-C4CF-4832-B160-52CBD5696358}"/>
              </a:ext>
            </a:extLst>
          </p:cNvPr>
          <p:cNvPicPr>
            <a:picLocks noChangeAspect="1"/>
          </p:cNvPicPr>
          <p:nvPr/>
        </p:nvPicPr>
        <p:blipFill>
          <a:blip r:embed="rId5"/>
          <a:stretch>
            <a:fillRect/>
          </a:stretch>
        </p:blipFill>
        <p:spPr>
          <a:xfrm>
            <a:off x="8316523" y="268977"/>
            <a:ext cx="2981117" cy="1811443"/>
          </a:xfrm>
          <a:prstGeom prst="rect">
            <a:avLst/>
          </a:prstGeom>
        </p:spPr>
      </p:pic>
      <p:sp>
        <p:nvSpPr>
          <p:cNvPr id="2" name="Title 1">
            <a:extLst>
              <a:ext uri="{FF2B5EF4-FFF2-40B4-BE49-F238E27FC236}">
                <a16:creationId xmlns:a16="http://schemas.microsoft.com/office/drawing/2014/main" id="{9B300689-C22B-4AE4-B963-CA3DEF702629}"/>
              </a:ext>
            </a:extLst>
          </p:cNvPr>
          <p:cNvSpPr>
            <a:spLocks noGrp="1"/>
          </p:cNvSpPr>
          <p:nvPr>
            <p:ph type="title"/>
          </p:nvPr>
        </p:nvSpPr>
        <p:spPr>
          <a:xfrm>
            <a:off x="838200" y="365125"/>
            <a:ext cx="5191125" cy="1325563"/>
          </a:xfrm>
        </p:spPr>
        <p:txBody>
          <a:bodyPr>
            <a:normAutofit/>
          </a:bodyPr>
          <a:lstStyle/>
          <a:p>
            <a:r>
              <a:rPr lang="en-US" b="1" dirty="0">
                <a:solidFill>
                  <a:schemeClr val="bg1"/>
                </a:solidFill>
              </a:rPr>
              <a:t>Forms of Gamification</a:t>
            </a:r>
          </a:p>
        </p:txBody>
      </p:sp>
      <p:graphicFrame>
        <p:nvGraphicFramePr>
          <p:cNvPr id="5" name="Content Placeholder 2">
            <a:extLst>
              <a:ext uri="{FF2B5EF4-FFF2-40B4-BE49-F238E27FC236}">
                <a16:creationId xmlns:a16="http://schemas.microsoft.com/office/drawing/2014/main" id="{FA155059-6450-4289-B1B2-FDC8A6636D0E}"/>
              </a:ext>
            </a:extLst>
          </p:cNvPr>
          <p:cNvGraphicFramePr>
            <a:graphicFrameLocks noGrp="1"/>
          </p:cNvGraphicFramePr>
          <p:nvPr>
            <p:ph idx="1"/>
            <p:extLst>
              <p:ext uri="{D42A27DB-BD31-4B8C-83A1-F6EECF244321}">
                <p14:modId xmlns:p14="http://schemas.microsoft.com/office/powerpoint/2010/main" val="4224736133"/>
              </p:ext>
            </p:extLst>
          </p:nvPr>
        </p:nvGraphicFramePr>
        <p:xfrm>
          <a:off x="838200" y="2021249"/>
          <a:ext cx="5707565" cy="41557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6456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2395-FA3A-4F78-A8A3-A8E5B87BD3CA}"/>
              </a:ext>
            </a:extLst>
          </p:cNvPr>
          <p:cNvSpPr>
            <a:spLocks noGrp="1"/>
          </p:cNvSpPr>
          <p:nvPr>
            <p:ph type="title"/>
          </p:nvPr>
        </p:nvSpPr>
        <p:spPr/>
        <p:txBody>
          <a:bodyPr/>
          <a:lstStyle/>
          <a:p>
            <a:r>
              <a:rPr lang="en-US" dirty="0"/>
              <a:t>Gamification Elements: electronic games</a:t>
            </a:r>
          </a:p>
        </p:txBody>
      </p:sp>
      <p:sp>
        <p:nvSpPr>
          <p:cNvPr id="4" name="Rectangle: Rounded Corners 3">
            <a:extLst>
              <a:ext uri="{FF2B5EF4-FFF2-40B4-BE49-F238E27FC236}">
                <a16:creationId xmlns:a16="http://schemas.microsoft.com/office/drawing/2014/main" id="{4B88441A-ACCE-48B2-A3F6-97E5C831A1AC}"/>
              </a:ext>
            </a:extLst>
          </p:cNvPr>
          <p:cNvSpPr/>
          <p:nvPr/>
        </p:nvSpPr>
        <p:spPr>
          <a:xfrm>
            <a:off x="4296507" y="1690688"/>
            <a:ext cx="2936631" cy="172329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7200" dirty="0"/>
              <a:t>EG</a:t>
            </a:r>
          </a:p>
        </p:txBody>
      </p:sp>
      <p:sp>
        <p:nvSpPr>
          <p:cNvPr id="5" name="Oval 4">
            <a:extLst>
              <a:ext uri="{FF2B5EF4-FFF2-40B4-BE49-F238E27FC236}">
                <a16:creationId xmlns:a16="http://schemas.microsoft.com/office/drawing/2014/main" id="{1801EDAD-D665-4226-8175-B833CABB0EF4}"/>
              </a:ext>
            </a:extLst>
          </p:cNvPr>
          <p:cNvSpPr/>
          <p:nvPr/>
        </p:nvSpPr>
        <p:spPr>
          <a:xfrm>
            <a:off x="509953" y="4008802"/>
            <a:ext cx="4079632" cy="21763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200" dirty="0"/>
              <a:t>EGP </a:t>
            </a:r>
          </a:p>
          <a:p>
            <a:pPr algn="ctr"/>
            <a:r>
              <a:rPr lang="en-US" sz="2800" dirty="0"/>
              <a:t>(serious games)</a:t>
            </a:r>
          </a:p>
        </p:txBody>
      </p:sp>
      <p:sp>
        <p:nvSpPr>
          <p:cNvPr id="6" name="Oval 5">
            <a:extLst>
              <a:ext uri="{FF2B5EF4-FFF2-40B4-BE49-F238E27FC236}">
                <a16:creationId xmlns:a16="http://schemas.microsoft.com/office/drawing/2014/main" id="{1FF0C374-EB99-473D-933B-9E68AF4E4265}"/>
              </a:ext>
            </a:extLst>
          </p:cNvPr>
          <p:cNvSpPr/>
          <p:nvPr/>
        </p:nvSpPr>
        <p:spPr>
          <a:xfrm>
            <a:off x="6775938" y="4079142"/>
            <a:ext cx="4079632" cy="21763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endParaRPr lang="en-US" sz="7200" dirty="0"/>
          </a:p>
          <a:p>
            <a:pPr lvl="0" algn="ctr"/>
            <a:r>
              <a:rPr lang="en-US" sz="7200" dirty="0"/>
              <a:t>EGE </a:t>
            </a:r>
          </a:p>
          <a:p>
            <a:pPr lvl="0" algn="ctr"/>
            <a:r>
              <a:rPr lang="en-US" sz="2800" dirty="0">
                <a:solidFill>
                  <a:prstClr val="white"/>
                </a:solidFill>
              </a:rPr>
              <a:t>(off-the-shelf games)</a:t>
            </a:r>
          </a:p>
          <a:p>
            <a:pPr algn="ctr"/>
            <a:endParaRPr lang="en-US" sz="7200" dirty="0"/>
          </a:p>
        </p:txBody>
      </p:sp>
      <p:sp>
        <p:nvSpPr>
          <p:cNvPr id="7" name="Arrow: Down 6">
            <a:extLst>
              <a:ext uri="{FF2B5EF4-FFF2-40B4-BE49-F238E27FC236}">
                <a16:creationId xmlns:a16="http://schemas.microsoft.com/office/drawing/2014/main" id="{5B6924D7-CA6E-41B4-9D43-CE751A373C04}"/>
              </a:ext>
            </a:extLst>
          </p:cNvPr>
          <p:cNvSpPr/>
          <p:nvPr/>
        </p:nvSpPr>
        <p:spPr>
          <a:xfrm rot="13768839" flipH="1" flipV="1">
            <a:off x="3336717" y="2382843"/>
            <a:ext cx="348176" cy="1723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E2B37F48-9EF2-492B-B03D-F5EF39D01FEC}"/>
              </a:ext>
            </a:extLst>
          </p:cNvPr>
          <p:cNvSpPr/>
          <p:nvPr/>
        </p:nvSpPr>
        <p:spPr>
          <a:xfrm rot="8435189" flipH="1" flipV="1">
            <a:off x="7747452" y="2441272"/>
            <a:ext cx="348176" cy="1723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54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332B-5222-485F-AD56-5C6062ECA81E}"/>
              </a:ext>
            </a:extLst>
          </p:cNvPr>
          <p:cNvSpPr>
            <a:spLocks noGrp="1"/>
          </p:cNvSpPr>
          <p:nvPr>
            <p:ph type="title"/>
          </p:nvPr>
        </p:nvSpPr>
        <p:spPr/>
        <p:txBody>
          <a:bodyPr/>
          <a:lstStyle/>
          <a:p>
            <a:r>
              <a:rPr lang="en-US" dirty="0"/>
              <a:t>Applied games</a:t>
            </a:r>
          </a:p>
        </p:txBody>
      </p:sp>
      <p:graphicFrame>
        <p:nvGraphicFramePr>
          <p:cNvPr id="10" name="Content Placeholder 9">
            <a:extLst>
              <a:ext uri="{FF2B5EF4-FFF2-40B4-BE49-F238E27FC236}">
                <a16:creationId xmlns:a16="http://schemas.microsoft.com/office/drawing/2014/main" id="{91566D08-4662-467A-A01A-955BF32CB6A0}"/>
              </a:ext>
            </a:extLst>
          </p:cNvPr>
          <p:cNvGraphicFramePr>
            <a:graphicFrameLocks noGrp="1"/>
          </p:cNvGraphicFramePr>
          <p:nvPr>
            <p:ph idx="1"/>
            <p:extLst>
              <p:ext uri="{D42A27DB-BD31-4B8C-83A1-F6EECF244321}">
                <p14:modId xmlns:p14="http://schemas.microsoft.com/office/powerpoint/2010/main" val="1907836140"/>
              </p:ext>
            </p:extLst>
          </p:nvPr>
        </p:nvGraphicFramePr>
        <p:xfrm>
          <a:off x="838200" y="1246505"/>
          <a:ext cx="10515600" cy="4276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C5C2AD8F-B8BB-4C4C-801D-42A874E8DFCF}"/>
              </a:ext>
            </a:extLst>
          </p:cNvPr>
          <p:cNvSpPr/>
          <p:nvPr/>
        </p:nvSpPr>
        <p:spPr>
          <a:xfrm>
            <a:off x="6395446" y="6247644"/>
            <a:ext cx="5867568" cy="369332"/>
          </a:xfrm>
          <a:prstGeom prst="rect">
            <a:avLst/>
          </a:prstGeom>
        </p:spPr>
        <p:txBody>
          <a:bodyPr wrap="none">
            <a:spAutoFit/>
          </a:bodyPr>
          <a:lstStyle/>
          <a:p>
            <a:r>
              <a:rPr lang="en-US" dirty="0"/>
              <a:t>Goals: redirection, exposure therapy, cognitive restructuring </a:t>
            </a:r>
          </a:p>
        </p:txBody>
      </p:sp>
      <p:sp>
        <p:nvSpPr>
          <p:cNvPr id="13" name="TextBox 12">
            <a:extLst>
              <a:ext uri="{FF2B5EF4-FFF2-40B4-BE49-F238E27FC236}">
                <a16:creationId xmlns:a16="http://schemas.microsoft.com/office/drawing/2014/main" id="{A2CF6FEF-1705-479D-B675-090AD01E4AAB}"/>
              </a:ext>
            </a:extLst>
          </p:cNvPr>
          <p:cNvSpPr txBox="1"/>
          <p:nvPr/>
        </p:nvSpPr>
        <p:spPr>
          <a:xfrm flipH="1">
            <a:off x="7709674" y="1932120"/>
            <a:ext cx="1434322" cy="400110"/>
          </a:xfrm>
          <a:prstGeom prst="rect">
            <a:avLst/>
          </a:prstGeom>
          <a:noFill/>
        </p:spPr>
        <p:txBody>
          <a:bodyPr wrap="square" rtlCol="0">
            <a:spAutoFit/>
          </a:bodyPr>
          <a:lstStyle/>
          <a:p>
            <a:r>
              <a:rPr lang="en-US" sz="2000" b="1" dirty="0">
                <a:solidFill>
                  <a:schemeClr val="accent2">
                    <a:lumMod val="50000"/>
                  </a:schemeClr>
                </a:solidFill>
              </a:rPr>
              <a:t>Virtual Iraq</a:t>
            </a:r>
          </a:p>
        </p:txBody>
      </p:sp>
      <p:sp>
        <p:nvSpPr>
          <p:cNvPr id="14" name="TextBox 13">
            <a:extLst>
              <a:ext uri="{FF2B5EF4-FFF2-40B4-BE49-F238E27FC236}">
                <a16:creationId xmlns:a16="http://schemas.microsoft.com/office/drawing/2014/main" id="{4706EC67-CFBB-4DFA-AB64-B47242414562}"/>
              </a:ext>
            </a:extLst>
          </p:cNvPr>
          <p:cNvSpPr txBox="1"/>
          <p:nvPr/>
        </p:nvSpPr>
        <p:spPr>
          <a:xfrm flipH="1">
            <a:off x="5684520" y="1048927"/>
            <a:ext cx="1181689" cy="400110"/>
          </a:xfrm>
          <a:prstGeom prst="rect">
            <a:avLst/>
          </a:prstGeom>
          <a:noFill/>
        </p:spPr>
        <p:txBody>
          <a:bodyPr wrap="square" rtlCol="0">
            <a:spAutoFit/>
          </a:bodyPr>
          <a:lstStyle/>
          <a:p>
            <a:r>
              <a:rPr lang="en-US" sz="2000" b="1" dirty="0">
                <a:solidFill>
                  <a:schemeClr val="accent2">
                    <a:lumMod val="50000"/>
                  </a:schemeClr>
                </a:solidFill>
              </a:rPr>
              <a:t>Nintendo</a:t>
            </a:r>
          </a:p>
        </p:txBody>
      </p:sp>
      <p:sp>
        <p:nvSpPr>
          <p:cNvPr id="15" name="TextBox 14">
            <a:extLst>
              <a:ext uri="{FF2B5EF4-FFF2-40B4-BE49-F238E27FC236}">
                <a16:creationId xmlns:a16="http://schemas.microsoft.com/office/drawing/2014/main" id="{585B716E-B384-48AE-8B3F-D12AF49D15AA}"/>
              </a:ext>
            </a:extLst>
          </p:cNvPr>
          <p:cNvSpPr txBox="1"/>
          <p:nvPr/>
        </p:nvSpPr>
        <p:spPr>
          <a:xfrm flipH="1">
            <a:off x="8249923" y="3444490"/>
            <a:ext cx="1181689" cy="400110"/>
          </a:xfrm>
          <a:prstGeom prst="rect">
            <a:avLst/>
          </a:prstGeom>
          <a:noFill/>
        </p:spPr>
        <p:txBody>
          <a:bodyPr wrap="square" rtlCol="0">
            <a:spAutoFit/>
          </a:bodyPr>
          <a:lstStyle/>
          <a:p>
            <a:r>
              <a:rPr lang="en-US" sz="2000" b="1" dirty="0">
                <a:solidFill>
                  <a:schemeClr val="accent2">
                    <a:lumMod val="50000"/>
                  </a:schemeClr>
                </a:solidFill>
              </a:rPr>
              <a:t>SPARX</a:t>
            </a:r>
          </a:p>
        </p:txBody>
      </p:sp>
      <p:sp>
        <p:nvSpPr>
          <p:cNvPr id="16" name="TextBox 15">
            <a:extLst>
              <a:ext uri="{FF2B5EF4-FFF2-40B4-BE49-F238E27FC236}">
                <a16:creationId xmlns:a16="http://schemas.microsoft.com/office/drawing/2014/main" id="{866742BD-6E4D-4A70-BAD2-D4F0E002CA3D}"/>
              </a:ext>
            </a:extLst>
          </p:cNvPr>
          <p:cNvSpPr txBox="1"/>
          <p:nvPr/>
        </p:nvSpPr>
        <p:spPr>
          <a:xfrm flipH="1">
            <a:off x="3457134" y="1968911"/>
            <a:ext cx="1181689" cy="400110"/>
          </a:xfrm>
          <a:prstGeom prst="rect">
            <a:avLst/>
          </a:prstGeom>
          <a:noFill/>
        </p:spPr>
        <p:txBody>
          <a:bodyPr wrap="square" rtlCol="0">
            <a:spAutoFit/>
          </a:bodyPr>
          <a:lstStyle/>
          <a:p>
            <a:r>
              <a:rPr lang="en-US" sz="2000" b="1" dirty="0">
                <a:solidFill>
                  <a:schemeClr val="accent2">
                    <a:lumMod val="50000"/>
                  </a:schemeClr>
                </a:solidFill>
              </a:rPr>
              <a:t>Nintendo</a:t>
            </a:r>
          </a:p>
        </p:txBody>
      </p:sp>
      <p:sp>
        <p:nvSpPr>
          <p:cNvPr id="17" name="TextBox 16">
            <a:extLst>
              <a:ext uri="{FF2B5EF4-FFF2-40B4-BE49-F238E27FC236}">
                <a16:creationId xmlns:a16="http://schemas.microsoft.com/office/drawing/2014/main" id="{C62A6877-3DFE-4252-A5F5-6F11EA16DF70}"/>
              </a:ext>
            </a:extLst>
          </p:cNvPr>
          <p:cNvSpPr txBox="1"/>
          <p:nvPr/>
        </p:nvSpPr>
        <p:spPr>
          <a:xfrm flipH="1">
            <a:off x="1969480" y="3337644"/>
            <a:ext cx="3165231" cy="400110"/>
          </a:xfrm>
          <a:prstGeom prst="rect">
            <a:avLst/>
          </a:prstGeom>
          <a:noFill/>
        </p:spPr>
        <p:txBody>
          <a:bodyPr wrap="square" rtlCol="0">
            <a:spAutoFit/>
          </a:bodyPr>
          <a:lstStyle/>
          <a:p>
            <a:r>
              <a:rPr lang="en-US" sz="2000" b="1" dirty="0">
                <a:solidFill>
                  <a:schemeClr val="accent2">
                    <a:lumMod val="50000"/>
                  </a:schemeClr>
                </a:solidFill>
              </a:rPr>
              <a:t>Journey to the Wild Divine</a:t>
            </a:r>
          </a:p>
        </p:txBody>
      </p:sp>
      <p:sp>
        <p:nvSpPr>
          <p:cNvPr id="18" name="TextBox 17">
            <a:extLst>
              <a:ext uri="{FF2B5EF4-FFF2-40B4-BE49-F238E27FC236}">
                <a16:creationId xmlns:a16="http://schemas.microsoft.com/office/drawing/2014/main" id="{273CAFEF-F075-4C97-B927-B6E6716A63DF}"/>
              </a:ext>
            </a:extLst>
          </p:cNvPr>
          <p:cNvSpPr txBox="1"/>
          <p:nvPr/>
        </p:nvSpPr>
        <p:spPr>
          <a:xfrm flipH="1">
            <a:off x="5596594" y="5345033"/>
            <a:ext cx="1542757" cy="400110"/>
          </a:xfrm>
          <a:prstGeom prst="rect">
            <a:avLst/>
          </a:prstGeom>
          <a:noFill/>
        </p:spPr>
        <p:txBody>
          <a:bodyPr wrap="square" rtlCol="0">
            <a:spAutoFit/>
          </a:bodyPr>
          <a:lstStyle/>
          <a:p>
            <a:r>
              <a:rPr lang="en-US" sz="2000" b="1" dirty="0">
                <a:solidFill>
                  <a:schemeClr val="accent2">
                    <a:lumMod val="50000"/>
                  </a:schemeClr>
                </a:solidFill>
              </a:rPr>
              <a:t>SuperBetter</a:t>
            </a:r>
          </a:p>
        </p:txBody>
      </p:sp>
    </p:spTree>
    <p:extLst>
      <p:ext uri="{BB962C8B-B14F-4D97-AF65-F5344CB8AC3E}">
        <p14:creationId xmlns:p14="http://schemas.microsoft.com/office/powerpoint/2010/main" val="357227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reeform 23">
            <a:extLst>
              <a:ext uri="{FF2B5EF4-FFF2-40B4-BE49-F238E27FC236}">
                <a16:creationId xmlns:a16="http://schemas.microsoft.com/office/drawing/2014/main" id="{EDBF517C-8524-444B-BA62-E3F7FA604D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2194" y="2610718"/>
            <a:ext cx="6259807" cy="4252574"/>
          </a:xfrm>
          <a:custGeom>
            <a:avLst/>
            <a:gdLst>
              <a:gd name="connsiteX0" fmla="*/ 0 w 6259807"/>
              <a:gd name="connsiteY0" fmla="*/ 0 h 4252574"/>
              <a:gd name="connsiteX1" fmla="*/ 6259807 w 6259807"/>
              <a:gd name="connsiteY1" fmla="*/ 0 h 4252574"/>
              <a:gd name="connsiteX2" fmla="*/ 6259807 w 6259807"/>
              <a:gd name="connsiteY2" fmla="*/ 4252574 h 4252574"/>
              <a:gd name="connsiteX3" fmla="*/ 896549 w 6259807"/>
              <a:gd name="connsiteY3" fmla="*/ 4252574 h 4252574"/>
              <a:gd name="connsiteX4" fmla="*/ 2866576 w 6259807"/>
              <a:gd name="connsiteY4" fmla="*/ 952 h 4252574"/>
              <a:gd name="connsiteX5" fmla="*/ 0 w 6259807"/>
              <a:gd name="connsiteY5" fmla="*/ 952 h 425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9807" h="4252574">
                <a:moveTo>
                  <a:pt x="0" y="0"/>
                </a:moveTo>
                <a:lnTo>
                  <a:pt x="6259807" y="0"/>
                </a:lnTo>
                <a:lnTo>
                  <a:pt x="6259807" y="4252574"/>
                </a:lnTo>
                <a:lnTo>
                  <a:pt x="896549" y="4252574"/>
                </a:lnTo>
                <a:lnTo>
                  <a:pt x="2866576"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Freeform 20">
            <a:extLst>
              <a:ext uri="{FF2B5EF4-FFF2-40B4-BE49-F238E27FC236}">
                <a16:creationId xmlns:a16="http://schemas.microsoft.com/office/drawing/2014/main" id="{B072FA10-EF9D-4AEB-AB63-079C80F193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610718"/>
            <a:ext cx="8624908" cy="4252574"/>
          </a:xfrm>
          <a:custGeom>
            <a:avLst/>
            <a:gdLst>
              <a:gd name="connsiteX0" fmla="*/ 0 w 8624908"/>
              <a:gd name="connsiteY0" fmla="*/ 4252574 h 4252574"/>
              <a:gd name="connsiteX1" fmla="*/ 1053646 w 8624908"/>
              <a:gd name="connsiteY1" fmla="*/ 4252574 h 4252574"/>
              <a:gd name="connsiteX2" fmla="*/ 1053646 w 8624908"/>
              <a:gd name="connsiteY2" fmla="*/ 4252098 h 4252574"/>
              <a:gd name="connsiteX3" fmla="*/ 8624908 w 8624908"/>
              <a:gd name="connsiteY3" fmla="*/ 4252098 h 4252574"/>
              <a:gd name="connsiteX4" fmla="*/ 6654660 w 8624908"/>
              <a:gd name="connsiteY4" fmla="*/ 0 h 4252574"/>
              <a:gd name="connsiteX5" fmla="*/ 1053646 w 8624908"/>
              <a:gd name="connsiteY5" fmla="*/ 0 h 4252574"/>
              <a:gd name="connsiteX6" fmla="*/ 1053646 w 8624908"/>
              <a:gd name="connsiteY6" fmla="*/ 5292 h 4252574"/>
              <a:gd name="connsiteX7" fmla="*/ 0 w 8624908"/>
              <a:gd name="connsiteY7" fmla="*/ 5292 h 425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4908" h="4252574">
                <a:moveTo>
                  <a:pt x="0" y="4252574"/>
                </a:moveTo>
                <a:lnTo>
                  <a:pt x="1053646" y="4252574"/>
                </a:lnTo>
                <a:lnTo>
                  <a:pt x="1053646" y="4252098"/>
                </a:lnTo>
                <a:lnTo>
                  <a:pt x="8624908" y="4252098"/>
                </a:lnTo>
                <a:lnTo>
                  <a:pt x="6654660" y="0"/>
                </a:lnTo>
                <a:lnTo>
                  <a:pt x="1053646" y="0"/>
                </a:lnTo>
                <a:lnTo>
                  <a:pt x="1053646" y="5292"/>
                </a:lnTo>
                <a:lnTo>
                  <a:pt x="0" y="529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C2D7170-2862-4662-BC22-99327662D07A}"/>
              </a:ext>
            </a:extLst>
          </p:cNvPr>
          <p:cNvPicPr>
            <a:picLocks noChangeAspect="1"/>
          </p:cNvPicPr>
          <p:nvPr/>
        </p:nvPicPr>
        <p:blipFill>
          <a:blip r:embed="rId3"/>
          <a:stretch>
            <a:fillRect/>
          </a:stretch>
        </p:blipFill>
        <p:spPr>
          <a:xfrm>
            <a:off x="8416079" y="140677"/>
            <a:ext cx="2914345" cy="242619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130" name="Picture 10" descr="Image result for well being cartoon">
            <a:extLst>
              <a:ext uri="{FF2B5EF4-FFF2-40B4-BE49-F238E27FC236}">
                <a16:creationId xmlns:a16="http://schemas.microsoft.com/office/drawing/2014/main" id="{AAFEA545-1CBB-4BF4-8897-E1900D4B44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953152" y="148762"/>
            <a:ext cx="2528131" cy="235116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Image result for video games advantages  cartoon">
            <a:extLst>
              <a:ext uri="{FF2B5EF4-FFF2-40B4-BE49-F238E27FC236}">
                <a16:creationId xmlns:a16="http://schemas.microsoft.com/office/drawing/2014/main" id="{F711CCA9-F196-403E-B752-468758BD0D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282392" y="158028"/>
            <a:ext cx="2735964" cy="2341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BC2395-FA3A-4F78-A8A3-A8E5B87BD3CA}"/>
              </a:ext>
            </a:extLst>
          </p:cNvPr>
          <p:cNvSpPr>
            <a:spLocks noGrp="1"/>
          </p:cNvSpPr>
          <p:nvPr>
            <p:ph type="title"/>
          </p:nvPr>
        </p:nvSpPr>
        <p:spPr>
          <a:xfrm>
            <a:off x="8478267" y="3599644"/>
            <a:ext cx="3389906" cy="2614889"/>
          </a:xfrm>
        </p:spPr>
        <p:txBody>
          <a:bodyPr>
            <a:normAutofit/>
          </a:bodyPr>
          <a:lstStyle/>
          <a:p>
            <a:r>
              <a:rPr lang="en-US" dirty="0"/>
              <a:t>Gamification Elements: Videogame Play</a:t>
            </a:r>
          </a:p>
        </p:txBody>
      </p:sp>
      <p:sp>
        <p:nvSpPr>
          <p:cNvPr id="3" name="Content Placeholder 2">
            <a:extLst>
              <a:ext uri="{FF2B5EF4-FFF2-40B4-BE49-F238E27FC236}">
                <a16:creationId xmlns:a16="http://schemas.microsoft.com/office/drawing/2014/main" id="{29B9BCC5-C56B-4BF6-88F3-83DC397B8CAA}"/>
              </a:ext>
            </a:extLst>
          </p:cNvPr>
          <p:cNvSpPr>
            <a:spLocks noGrp="1"/>
          </p:cNvSpPr>
          <p:nvPr>
            <p:ph idx="1"/>
          </p:nvPr>
        </p:nvSpPr>
        <p:spPr>
          <a:xfrm>
            <a:off x="838200" y="3070746"/>
            <a:ext cx="5972033" cy="3010646"/>
          </a:xfrm>
        </p:spPr>
        <p:txBody>
          <a:bodyPr anchor="t">
            <a:normAutofit/>
          </a:bodyPr>
          <a:lstStyle/>
          <a:p>
            <a:r>
              <a:rPr lang="en-US" sz="2400" b="1" dirty="0">
                <a:solidFill>
                  <a:schemeClr val="bg1"/>
                </a:solidFill>
              </a:rPr>
              <a:t>Potential to enhance positive well-being</a:t>
            </a:r>
          </a:p>
          <a:p>
            <a:r>
              <a:rPr lang="en-US" sz="2400" b="1" dirty="0">
                <a:solidFill>
                  <a:schemeClr val="bg1"/>
                </a:solidFill>
              </a:rPr>
              <a:t>Games as facilitator in therapy (GB-CBT)</a:t>
            </a:r>
          </a:p>
          <a:p>
            <a:r>
              <a:rPr lang="en-US" sz="2400" b="1" dirty="0">
                <a:solidFill>
                  <a:schemeClr val="bg1"/>
                </a:solidFill>
              </a:rPr>
              <a:t>Improve attention</a:t>
            </a:r>
          </a:p>
          <a:p>
            <a:r>
              <a:rPr lang="en-US" sz="2400" b="1" dirty="0">
                <a:solidFill>
                  <a:schemeClr val="bg1"/>
                </a:solidFill>
              </a:rPr>
              <a:t>Decision making </a:t>
            </a:r>
          </a:p>
          <a:p>
            <a:r>
              <a:rPr lang="en-US" sz="2400" b="1" dirty="0">
                <a:solidFill>
                  <a:schemeClr val="bg1"/>
                </a:solidFill>
              </a:rPr>
              <a:t>Positive emotion</a:t>
            </a:r>
          </a:p>
          <a:p>
            <a:r>
              <a:rPr lang="en-US" sz="2400" b="1" dirty="0">
                <a:solidFill>
                  <a:schemeClr val="bg1"/>
                </a:solidFill>
              </a:rPr>
              <a:t>Skill building </a:t>
            </a:r>
          </a:p>
          <a:p>
            <a:endParaRPr lang="en-US" sz="2400" dirty="0">
              <a:solidFill>
                <a:schemeClr val="bg1"/>
              </a:solidFill>
            </a:endParaRPr>
          </a:p>
          <a:p>
            <a:pPr marL="0" indent="0">
              <a:buNone/>
            </a:pPr>
            <a:endParaRPr lang="en-US" sz="24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37978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C8F10CB3-3B5E-4C7A-98CF-B87454DDF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905CDE4-B751-4B3E-B625-6E59F89034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08108C16-F4C0-44AA-999D-17BD39219B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07977D39-626F-40D7-B00F-16E02602DD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E2C34FB-AB81-4153-A5AA-886107819BA3}"/>
              </a:ext>
            </a:extLst>
          </p:cNvPr>
          <p:cNvPicPr>
            <a:picLocks noChangeAspect="1"/>
          </p:cNvPicPr>
          <p:nvPr/>
        </p:nvPicPr>
        <p:blipFill rotWithShape="1">
          <a:blip r:embed="rId3">
            <a:extLst>
              <a:ext uri="{28A0092B-C50C-407E-A947-70E740481C1C}">
                <a14:useLocalDpi xmlns:a14="http://schemas.microsoft.com/office/drawing/2010/main" val="0"/>
              </a:ext>
            </a:extLst>
          </a:blip>
          <a:srcRect l="25096" r="2" b="2"/>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11" name="Picture 10">
            <a:extLst>
              <a:ext uri="{FF2B5EF4-FFF2-40B4-BE49-F238E27FC236}">
                <a16:creationId xmlns:a16="http://schemas.microsoft.com/office/drawing/2014/main" id="{6B6B3174-0A21-4EA9-B6A2-A031B135562B}"/>
              </a:ext>
            </a:extLst>
          </p:cNvPr>
          <p:cNvPicPr>
            <a:picLocks noChangeAspect="1"/>
          </p:cNvPicPr>
          <p:nvPr/>
        </p:nvPicPr>
        <p:blipFill rotWithShape="1">
          <a:blip r:embed="rId4"/>
          <a:srcRect l="9000" r="-3" b="-3"/>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7">
            <a:extLst>
              <a:ext uri="{FF2B5EF4-FFF2-40B4-BE49-F238E27FC236}">
                <a16:creationId xmlns:a16="http://schemas.microsoft.com/office/drawing/2014/main" id="{10DDBFD2-5B3A-4728-B663-40509067151E}"/>
              </a:ext>
            </a:extLst>
          </p:cNvPr>
          <p:cNvPicPr>
            <a:picLocks noChangeAspect="1"/>
          </p:cNvPicPr>
          <p:nvPr/>
        </p:nvPicPr>
        <p:blipFill rotWithShape="1">
          <a:blip r:embed="rId5"/>
          <a:srcRect l="13191" r="9274" b="2"/>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5" name="Picture 4" descr="Image result for social interaction vis games  cartoon">
            <a:extLst>
              <a:ext uri="{FF2B5EF4-FFF2-40B4-BE49-F238E27FC236}">
                <a16:creationId xmlns:a16="http://schemas.microsoft.com/office/drawing/2014/main" id="{1E01AD2D-1A08-4AE4-860B-D186351D12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16143"/>
          <a:stretch/>
        </p:blipFill>
        <p:spPr bwMode="auto">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28C6F2-5677-402E-82DB-CCE24F0AEBAD}"/>
              </a:ext>
            </a:extLst>
          </p:cNvPr>
          <p:cNvSpPr>
            <a:spLocks noGrp="1"/>
          </p:cNvSpPr>
          <p:nvPr>
            <p:ph type="title"/>
          </p:nvPr>
        </p:nvSpPr>
        <p:spPr>
          <a:xfrm>
            <a:off x="661028" y="1396289"/>
            <a:ext cx="4764412" cy="1325563"/>
          </a:xfrm>
        </p:spPr>
        <p:txBody>
          <a:bodyPr>
            <a:normAutofit/>
          </a:bodyPr>
          <a:lstStyle/>
          <a:p>
            <a:r>
              <a:rPr lang="en-US" sz="3700" dirty="0"/>
              <a:t>Gamification Elements: Videogame Play</a:t>
            </a:r>
          </a:p>
        </p:txBody>
      </p:sp>
      <p:sp>
        <p:nvSpPr>
          <p:cNvPr id="4" name="Content Placeholder 2">
            <a:extLst>
              <a:ext uri="{FF2B5EF4-FFF2-40B4-BE49-F238E27FC236}">
                <a16:creationId xmlns:a16="http://schemas.microsoft.com/office/drawing/2014/main" id="{E2E860B2-63A5-40FD-9BDE-13152848854C}"/>
              </a:ext>
            </a:extLst>
          </p:cNvPr>
          <p:cNvSpPr txBox="1">
            <a:spLocks noGrp="1"/>
          </p:cNvSpPr>
          <p:nvPr>
            <p:ph idx="1"/>
          </p:nvPr>
        </p:nvSpPr>
        <p:spPr>
          <a:xfrm>
            <a:off x="599441" y="2871982"/>
            <a:ext cx="4764412" cy="318168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Engagement, concentration, immersive</a:t>
            </a:r>
          </a:p>
          <a:p>
            <a:r>
              <a:rPr lang="en-US" sz="2400" b="1" dirty="0"/>
              <a:t>Used to manage anger, frustration, stress</a:t>
            </a:r>
          </a:p>
          <a:p>
            <a:r>
              <a:rPr lang="en-US" sz="2400" b="1" dirty="0"/>
              <a:t>Social aspect: multiplayer games</a:t>
            </a:r>
          </a:p>
          <a:p>
            <a:r>
              <a:rPr lang="en-US" sz="2400" b="1" dirty="0"/>
              <a:t>Insight generation</a:t>
            </a:r>
          </a:p>
          <a:p>
            <a:r>
              <a:rPr lang="en-US" sz="2400" b="1" dirty="0"/>
              <a:t>Included gross motor movements/action</a:t>
            </a:r>
          </a:p>
          <a:p>
            <a:endParaRPr lang="en-US" sz="2400" dirty="0"/>
          </a:p>
          <a:p>
            <a:endParaRPr lang="en-US" sz="1800" dirty="0"/>
          </a:p>
        </p:txBody>
      </p:sp>
    </p:spTree>
    <p:extLst>
      <p:ext uri="{BB962C8B-B14F-4D97-AF65-F5344CB8AC3E}">
        <p14:creationId xmlns:p14="http://schemas.microsoft.com/office/powerpoint/2010/main" val="412703034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0">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36" name="Content Placeholder 3" descr="A screenshot of a cell phone&#10;&#10;Description generated with very high confidence">
            <a:extLst>
              <a:ext uri="{FF2B5EF4-FFF2-40B4-BE49-F238E27FC236}">
                <a16:creationId xmlns:a16="http://schemas.microsoft.com/office/drawing/2014/main" id="{78FFDB93-1722-4957-A222-EE5C3E4DA49A}"/>
              </a:ext>
            </a:extLst>
          </p:cNvPr>
          <p:cNvPicPr>
            <a:picLocks noChangeAspect="1"/>
          </p:cNvPicPr>
          <p:nvPr/>
        </p:nvPicPr>
        <p:blipFill rotWithShape="1">
          <a:blip r:embed="rId3"/>
          <a:srcRect r="2" b="980"/>
          <a:stretch/>
        </p:blipFill>
        <p:spPr>
          <a:xfrm>
            <a:off x="4834127" y="111841"/>
            <a:ext cx="7236371" cy="6431118"/>
          </a:xfrm>
          <a:prstGeom prst="rect">
            <a:avLst/>
          </a:prstGeom>
          <a:effectLst/>
        </p:spPr>
      </p:pic>
      <p:sp>
        <p:nvSpPr>
          <p:cNvPr id="37" name="Content Placeholder 15">
            <a:extLst>
              <a:ext uri="{FF2B5EF4-FFF2-40B4-BE49-F238E27FC236}">
                <a16:creationId xmlns:a16="http://schemas.microsoft.com/office/drawing/2014/main" id="{B2E6C084-B898-42C9-87D3-4B91044D79C0}"/>
              </a:ext>
            </a:extLst>
          </p:cNvPr>
          <p:cNvSpPr>
            <a:spLocks noGrp="1"/>
          </p:cNvSpPr>
          <p:nvPr>
            <p:ph idx="1"/>
          </p:nvPr>
        </p:nvSpPr>
        <p:spPr>
          <a:xfrm>
            <a:off x="648931" y="2438401"/>
            <a:ext cx="3667036" cy="3779520"/>
          </a:xfrm>
        </p:spPr>
        <p:txBody>
          <a:bodyPr>
            <a:normAutofit/>
          </a:bodyPr>
          <a:lstStyle/>
          <a:p>
            <a:pPr marL="0" indent="0">
              <a:buNone/>
            </a:pPr>
            <a:r>
              <a:rPr lang="en-US" dirty="0">
                <a:solidFill>
                  <a:schemeClr val="bg1"/>
                </a:solidFill>
              </a:rPr>
              <a:t>Gamification Elements: Videogame Play</a:t>
            </a:r>
          </a:p>
        </p:txBody>
      </p:sp>
    </p:spTree>
    <p:extLst>
      <p:ext uri="{BB962C8B-B14F-4D97-AF65-F5344CB8AC3E}">
        <p14:creationId xmlns:p14="http://schemas.microsoft.com/office/powerpoint/2010/main" val="132979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0A9AC41-D153-40AF-AF35-410BC96D3486}"/>
              </a:ext>
            </a:extLst>
          </p:cNvPr>
          <p:cNvSpPr>
            <a:spLocks noGrp="1"/>
          </p:cNvSpPr>
          <p:nvPr>
            <p:ph type="title"/>
          </p:nvPr>
        </p:nvSpPr>
        <p:spPr>
          <a:xfrm>
            <a:off x="943277" y="712269"/>
            <a:ext cx="3370998" cy="5502264"/>
          </a:xfrm>
        </p:spPr>
        <p:txBody>
          <a:bodyPr>
            <a:normAutofit/>
          </a:bodyPr>
          <a:lstStyle/>
          <a:p>
            <a:r>
              <a:rPr lang="en-US">
                <a:solidFill>
                  <a:srgbClr val="FFFFFF"/>
                </a:solidFill>
              </a:rPr>
              <a:t>Gamification Elements: Videogame Play</a:t>
            </a:r>
          </a:p>
        </p:txBody>
      </p:sp>
      <p:graphicFrame>
        <p:nvGraphicFramePr>
          <p:cNvPr id="5" name="Content Placeholder 2">
            <a:extLst>
              <a:ext uri="{FF2B5EF4-FFF2-40B4-BE49-F238E27FC236}">
                <a16:creationId xmlns:a16="http://schemas.microsoft.com/office/drawing/2014/main" id="{798B31A3-7A7C-43D5-A985-0867F2833433}"/>
              </a:ext>
            </a:extLst>
          </p:cNvPr>
          <p:cNvGraphicFramePr>
            <a:graphicFrameLocks noGrp="1"/>
          </p:cNvGraphicFramePr>
          <p:nvPr>
            <p:ph idx="1"/>
            <p:extLst>
              <p:ext uri="{D42A27DB-BD31-4B8C-83A1-F6EECF244321}">
                <p14:modId xmlns:p14="http://schemas.microsoft.com/office/powerpoint/2010/main" val="376851284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36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BC2395-FA3A-4F78-A8A3-A8E5B87BD3C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Scenario </a:t>
            </a:r>
          </a:p>
        </p:txBody>
      </p:sp>
      <p:sp>
        <p:nvSpPr>
          <p:cNvPr id="3" name="Content Placeholder 2">
            <a:extLst>
              <a:ext uri="{FF2B5EF4-FFF2-40B4-BE49-F238E27FC236}">
                <a16:creationId xmlns:a16="http://schemas.microsoft.com/office/drawing/2014/main" id="{29B9BCC5-C56B-4BF6-88F3-83DC397B8CAA}"/>
              </a:ext>
            </a:extLst>
          </p:cNvPr>
          <p:cNvSpPr>
            <a:spLocks noGrp="1"/>
          </p:cNvSpPr>
          <p:nvPr>
            <p:ph idx="1"/>
          </p:nvPr>
        </p:nvSpPr>
        <p:spPr>
          <a:xfrm>
            <a:off x="4976031" y="963877"/>
            <a:ext cx="6377769" cy="4930246"/>
          </a:xfrm>
        </p:spPr>
        <p:txBody>
          <a:bodyPr anchor="ctr">
            <a:normAutofit/>
          </a:bodyPr>
          <a:lstStyle/>
          <a:p>
            <a:pPr marL="0" indent="0" algn="just">
              <a:buNone/>
            </a:pPr>
            <a:r>
              <a:rPr lang="en-US" sz="2400" dirty="0"/>
              <a:t>Steve is a 17 year old boy. Had a rough day at school. Was feeling anxious and frustrated. Usually, he would go throw some hoops in the neighborhood basketball court, or play a game, but he was too keyed up to concentrate on either of those. He felt like talking to someone, someone he could trust and would not judge him. But there was no one around.  As he was fidgeting with his cell, he came across an app that he had downloaded a few weeks back on the recommendation of a friend. He decided to try it. </a:t>
            </a:r>
          </a:p>
        </p:txBody>
      </p:sp>
    </p:spTree>
    <p:extLst>
      <p:ext uri="{BB962C8B-B14F-4D97-AF65-F5344CB8AC3E}">
        <p14:creationId xmlns:p14="http://schemas.microsoft.com/office/powerpoint/2010/main" val="121399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7E0BC0-CC28-4BD5-8196-8338FAF8B132}"/>
              </a:ext>
            </a:extLst>
          </p:cNvPr>
          <p:cNvSpPr/>
          <p:nvPr/>
        </p:nvSpPr>
        <p:spPr>
          <a:xfrm>
            <a:off x="416167" y="1236786"/>
            <a:ext cx="3341077" cy="1371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positive message</a:t>
            </a:r>
          </a:p>
        </p:txBody>
      </p:sp>
      <p:sp>
        <p:nvSpPr>
          <p:cNvPr id="6" name="Rectangle 5">
            <a:extLst>
              <a:ext uri="{FF2B5EF4-FFF2-40B4-BE49-F238E27FC236}">
                <a16:creationId xmlns:a16="http://schemas.microsoft.com/office/drawing/2014/main" id="{1560B28F-E211-44F4-BDD5-D747DAEFA9FE}"/>
              </a:ext>
            </a:extLst>
          </p:cNvPr>
          <p:cNvSpPr/>
          <p:nvPr/>
        </p:nvSpPr>
        <p:spPr>
          <a:xfrm>
            <a:off x="4366845" y="1236786"/>
            <a:ext cx="3341077" cy="1371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Emotion/mood reading</a:t>
            </a:r>
          </a:p>
        </p:txBody>
      </p:sp>
      <p:sp>
        <p:nvSpPr>
          <p:cNvPr id="7" name="Rectangle 6">
            <a:extLst>
              <a:ext uri="{FF2B5EF4-FFF2-40B4-BE49-F238E27FC236}">
                <a16:creationId xmlns:a16="http://schemas.microsoft.com/office/drawing/2014/main" id="{D3230E75-6192-4B2A-8D20-7C4ACD6A3E64}"/>
              </a:ext>
            </a:extLst>
          </p:cNvPr>
          <p:cNvSpPr/>
          <p:nvPr/>
        </p:nvSpPr>
        <p:spPr>
          <a:xfrm>
            <a:off x="8194428" y="1201616"/>
            <a:ext cx="3341077" cy="1371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Choice of activity</a:t>
            </a:r>
          </a:p>
        </p:txBody>
      </p:sp>
      <p:sp>
        <p:nvSpPr>
          <p:cNvPr id="8" name="Rectangle 7">
            <a:extLst>
              <a:ext uri="{FF2B5EF4-FFF2-40B4-BE49-F238E27FC236}">
                <a16:creationId xmlns:a16="http://schemas.microsoft.com/office/drawing/2014/main" id="{4441D701-B24F-4029-ABDF-F75799D6A989}"/>
              </a:ext>
            </a:extLst>
          </p:cNvPr>
          <p:cNvSpPr/>
          <p:nvPr/>
        </p:nvSpPr>
        <p:spPr>
          <a:xfrm>
            <a:off x="539260" y="3276601"/>
            <a:ext cx="3341077" cy="1371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Activity</a:t>
            </a:r>
          </a:p>
        </p:txBody>
      </p:sp>
      <p:sp>
        <p:nvSpPr>
          <p:cNvPr id="9" name="Rectangle 8">
            <a:extLst>
              <a:ext uri="{FF2B5EF4-FFF2-40B4-BE49-F238E27FC236}">
                <a16:creationId xmlns:a16="http://schemas.microsoft.com/office/drawing/2014/main" id="{488E8623-8A49-4C2A-BA90-EAA1B1066F94}"/>
              </a:ext>
            </a:extLst>
          </p:cNvPr>
          <p:cNvSpPr/>
          <p:nvPr/>
        </p:nvSpPr>
        <p:spPr>
          <a:xfrm>
            <a:off x="4425461" y="3311772"/>
            <a:ext cx="3341077" cy="1371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Mood reading</a:t>
            </a:r>
          </a:p>
        </p:txBody>
      </p:sp>
      <p:sp>
        <p:nvSpPr>
          <p:cNvPr id="10" name="Rectangle 9">
            <a:extLst>
              <a:ext uri="{FF2B5EF4-FFF2-40B4-BE49-F238E27FC236}">
                <a16:creationId xmlns:a16="http://schemas.microsoft.com/office/drawing/2014/main" id="{B4095272-FCCF-4376-9851-72BE22E2BE2A}"/>
              </a:ext>
            </a:extLst>
          </p:cNvPr>
          <p:cNvSpPr/>
          <p:nvPr/>
        </p:nvSpPr>
        <p:spPr>
          <a:xfrm>
            <a:off x="8218657" y="3311771"/>
            <a:ext cx="3341077" cy="1371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Choice of activity  </a:t>
            </a:r>
          </a:p>
        </p:txBody>
      </p:sp>
      <p:sp>
        <p:nvSpPr>
          <p:cNvPr id="12" name="Rectangle 11">
            <a:extLst>
              <a:ext uri="{FF2B5EF4-FFF2-40B4-BE49-F238E27FC236}">
                <a16:creationId xmlns:a16="http://schemas.microsoft.com/office/drawing/2014/main" id="{693C5AD4-0259-4E4A-82C7-B554DF49C386}"/>
              </a:ext>
            </a:extLst>
          </p:cNvPr>
          <p:cNvSpPr/>
          <p:nvPr/>
        </p:nvSpPr>
        <p:spPr>
          <a:xfrm>
            <a:off x="487288" y="5351584"/>
            <a:ext cx="3341077" cy="1371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Close with affirmation </a:t>
            </a:r>
          </a:p>
        </p:txBody>
      </p:sp>
      <p:cxnSp>
        <p:nvCxnSpPr>
          <p:cNvPr id="3" name="Straight Arrow Connector 2">
            <a:extLst>
              <a:ext uri="{FF2B5EF4-FFF2-40B4-BE49-F238E27FC236}">
                <a16:creationId xmlns:a16="http://schemas.microsoft.com/office/drawing/2014/main" id="{B58B488D-38EC-44C2-8D9A-DCEF890750E1}"/>
              </a:ext>
            </a:extLst>
          </p:cNvPr>
          <p:cNvCxnSpPr>
            <a:stCxn id="5" idx="3"/>
            <a:endCxn id="6" idx="1"/>
          </p:cNvCxnSpPr>
          <p:nvPr/>
        </p:nvCxnSpPr>
        <p:spPr>
          <a:xfrm>
            <a:off x="3757244" y="1922586"/>
            <a:ext cx="609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23F5F5C-AA8D-493A-9DBA-0FE3F0F75A37}"/>
              </a:ext>
            </a:extLst>
          </p:cNvPr>
          <p:cNvCxnSpPr/>
          <p:nvPr/>
        </p:nvCxnSpPr>
        <p:spPr>
          <a:xfrm>
            <a:off x="7615307" y="3974906"/>
            <a:ext cx="609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7FE2291-6863-4D0E-8003-2826F8173D57}"/>
              </a:ext>
            </a:extLst>
          </p:cNvPr>
          <p:cNvCxnSpPr/>
          <p:nvPr/>
        </p:nvCxnSpPr>
        <p:spPr>
          <a:xfrm>
            <a:off x="3815860" y="3974906"/>
            <a:ext cx="609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7C18EC7-A3B8-47B1-9E3A-13222ADDEA5C}"/>
              </a:ext>
            </a:extLst>
          </p:cNvPr>
          <p:cNvCxnSpPr/>
          <p:nvPr/>
        </p:nvCxnSpPr>
        <p:spPr>
          <a:xfrm>
            <a:off x="7584827" y="1922586"/>
            <a:ext cx="609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5B3BC29F-C77C-42B9-A852-50EF66B956B9}"/>
              </a:ext>
            </a:extLst>
          </p:cNvPr>
          <p:cNvCxnSpPr>
            <a:cxnSpLocks/>
            <a:stCxn id="7" idx="3"/>
            <a:endCxn id="8" idx="1"/>
          </p:cNvCxnSpPr>
          <p:nvPr/>
        </p:nvCxnSpPr>
        <p:spPr>
          <a:xfrm flipH="1">
            <a:off x="539260" y="1887416"/>
            <a:ext cx="10996245" cy="2074985"/>
          </a:xfrm>
          <a:prstGeom prst="bentConnector5">
            <a:avLst>
              <a:gd name="adj1" fmla="val -2079"/>
              <a:gd name="adj2" fmla="val 50000"/>
              <a:gd name="adj3" fmla="val 10207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6D599AD-29B1-4455-907E-50AA713C8577}"/>
              </a:ext>
            </a:extLst>
          </p:cNvPr>
          <p:cNvCxnSpPr>
            <a:cxnSpLocks/>
          </p:cNvCxnSpPr>
          <p:nvPr/>
        </p:nvCxnSpPr>
        <p:spPr>
          <a:xfrm flipH="1">
            <a:off x="516202" y="3897921"/>
            <a:ext cx="10996245" cy="2074985"/>
          </a:xfrm>
          <a:prstGeom prst="bentConnector5">
            <a:avLst>
              <a:gd name="adj1" fmla="val -2079"/>
              <a:gd name="adj2" fmla="val 50000"/>
              <a:gd name="adj3" fmla="val 10207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79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7415FD-1B4F-4D03-81D6-F4188456CC31}"/>
              </a:ext>
            </a:extLst>
          </p:cNvPr>
          <p:cNvSpPr>
            <a:spLocks noGrp="1"/>
          </p:cNvSpPr>
          <p:nvPr>
            <p:ph type="title"/>
          </p:nvPr>
        </p:nvSpPr>
        <p:spPr>
          <a:xfrm>
            <a:off x="838200" y="811161"/>
            <a:ext cx="3335594" cy="5403370"/>
          </a:xfrm>
        </p:spPr>
        <p:txBody>
          <a:bodyPr>
            <a:normAutofit/>
          </a:bodyPr>
          <a:lstStyle/>
          <a:p>
            <a:r>
              <a:rPr lang="en-US">
                <a:solidFill>
                  <a:schemeClr val="bg1"/>
                </a:solidFill>
              </a:rPr>
              <a:t>The Need</a:t>
            </a:r>
          </a:p>
        </p:txBody>
      </p:sp>
      <p:graphicFrame>
        <p:nvGraphicFramePr>
          <p:cNvPr id="5" name="Content Placeholder 2">
            <a:extLst>
              <a:ext uri="{FF2B5EF4-FFF2-40B4-BE49-F238E27FC236}">
                <a16:creationId xmlns:a16="http://schemas.microsoft.com/office/drawing/2014/main" id="{90A23047-A366-4AA0-B5D4-B7F02F427652}"/>
              </a:ext>
            </a:extLst>
          </p:cNvPr>
          <p:cNvGraphicFramePr>
            <a:graphicFrameLocks noGrp="1"/>
          </p:cNvGraphicFramePr>
          <p:nvPr>
            <p:ph idx="1"/>
            <p:extLst>
              <p:ext uri="{D42A27DB-BD31-4B8C-83A1-F6EECF244321}">
                <p14:modId xmlns:p14="http://schemas.microsoft.com/office/powerpoint/2010/main" val="104938289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31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079CA2-A228-486C-9650-8E72AD57D29B}"/>
              </a:ext>
            </a:extLst>
          </p:cNvPr>
          <p:cNvSpPr>
            <a:spLocks noGrp="1"/>
          </p:cNvSpPr>
          <p:nvPr>
            <p:ph type="title"/>
          </p:nvPr>
        </p:nvSpPr>
        <p:spPr>
          <a:xfrm>
            <a:off x="943277" y="712269"/>
            <a:ext cx="3370998" cy="5502264"/>
          </a:xfrm>
        </p:spPr>
        <p:txBody>
          <a:bodyPr>
            <a:normAutofit/>
          </a:bodyPr>
          <a:lstStyle/>
          <a:p>
            <a:r>
              <a:rPr lang="en-US">
                <a:solidFill>
                  <a:srgbClr val="FFFFFF"/>
                </a:solidFill>
              </a:rPr>
              <a:t>Conclusion?</a:t>
            </a:r>
          </a:p>
        </p:txBody>
      </p:sp>
      <p:graphicFrame>
        <p:nvGraphicFramePr>
          <p:cNvPr id="5" name="Content Placeholder 2">
            <a:extLst>
              <a:ext uri="{FF2B5EF4-FFF2-40B4-BE49-F238E27FC236}">
                <a16:creationId xmlns:a16="http://schemas.microsoft.com/office/drawing/2014/main" id="{0F7CE539-3F55-4B4F-B802-637B0114B8E5}"/>
              </a:ext>
            </a:extLst>
          </p:cNvPr>
          <p:cNvGraphicFramePr>
            <a:graphicFrameLocks noGrp="1"/>
          </p:cNvGraphicFramePr>
          <p:nvPr>
            <p:ph idx="1"/>
            <p:extLst>
              <p:ext uri="{D42A27DB-BD31-4B8C-83A1-F6EECF244321}">
                <p14:modId xmlns:p14="http://schemas.microsoft.com/office/powerpoint/2010/main" val="2068938249"/>
              </p:ext>
            </p:extLst>
          </p:nvPr>
        </p:nvGraphicFramePr>
        <p:xfrm>
          <a:off x="5280025" y="642938"/>
          <a:ext cx="6269038" cy="576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17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F487-C41D-4A50-935B-13104E0FE133}"/>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96604CF4-D750-47FD-8184-43681C91E4BF}"/>
              </a:ext>
            </a:extLst>
          </p:cNvPr>
          <p:cNvSpPr>
            <a:spLocks noGrp="1"/>
          </p:cNvSpPr>
          <p:nvPr>
            <p:ph idx="1"/>
          </p:nvPr>
        </p:nvSpPr>
        <p:spPr/>
        <p:txBody>
          <a:bodyPr>
            <a:normAutofit lnSpcReduction="10000"/>
          </a:bodyPr>
          <a:lstStyle/>
          <a:p>
            <a:r>
              <a:rPr lang="en-US" dirty="0"/>
              <a:t>Horne-Moyer HL, Moyer BH, Messer DC, Messer ES. The Use of Electronic Games in Therapy: a Review with Clinical Implications. </a:t>
            </a:r>
            <a:r>
              <a:rPr lang="en-US" i="1" dirty="0"/>
              <a:t>Current Psychiatry Reports</a:t>
            </a:r>
            <a:r>
              <a:rPr lang="en-US" dirty="0"/>
              <a:t>. 2014;16(12):520. doi:10.1007/s11920-014-0520-6.</a:t>
            </a:r>
          </a:p>
          <a:p>
            <a:r>
              <a:rPr lang="en-US" dirty="0"/>
              <a:t>Jones, Christian M., Scholes, Laura, Johnson, Daniel, </a:t>
            </a:r>
            <a:r>
              <a:rPr lang="en-US" dirty="0" err="1"/>
              <a:t>Katsikitis</a:t>
            </a:r>
            <a:r>
              <a:rPr lang="en-US" dirty="0"/>
              <a:t>, Mary, &amp; </a:t>
            </a:r>
            <a:r>
              <a:rPr lang="en-US" dirty="0" err="1"/>
              <a:t>Carras</a:t>
            </a:r>
            <a:r>
              <a:rPr lang="en-US" dirty="0"/>
              <a:t>, Michelle C. (2014) Gaming well: Links between videogames and flourishing mental health. </a:t>
            </a:r>
            <a:r>
              <a:rPr lang="en-US" i="1" dirty="0"/>
              <a:t>Frontiers in Psychology</a:t>
            </a:r>
            <a:r>
              <a:rPr lang="en-US" dirty="0"/>
              <a:t>, </a:t>
            </a:r>
            <a:r>
              <a:rPr lang="en-US" i="1" dirty="0"/>
              <a:t>5</a:t>
            </a:r>
            <a:r>
              <a:rPr lang="en-US" dirty="0"/>
              <a:t>(260), pp. 1-8.</a:t>
            </a:r>
          </a:p>
          <a:p>
            <a:r>
              <a:rPr lang="en-US" dirty="0"/>
              <a:t>McGonigal, J. How Video Games Can Teach Your Brain to Fight Depression Nov 2015  http://www.slate.com/articles/technology/future_tense/2015/11/how_video_games_can_teach_your_brain_to_fight_depression.html</a:t>
            </a:r>
          </a:p>
        </p:txBody>
      </p:sp>
    </p:spTree>
    <p:extLst>
      <p:ext uri="{BB962C8B-B14F-4D97-AF65-F5344CB8AC3E}">
        <p14:creationId xmlns:p14="http://schemas.microsoft.com/office/powerpoint/2010/main" val="66010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a:extLst>
              <a:ext uri="{FF2B5EF4-FFF2-40B4-BE49-F238E27FC236}">
                <a16:creationId xmlns:a16="http://schemas.microsoft.com/office/drawing/2014/main" id="{9BD31748-F0BA-4930-B1AA-DCD6D174D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16" name="Rectangle 15">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6BA2D7C-32DB-4C89-AB4F-99332E5D0458}"/>
              </a:ext>
            </a:extLst>
          </p:cNvPr>
          <p:cNvSpPr>
            <a:spLocks noGrp="1"/>
          </p:cNvSpPr>
          <p:nvPr>
            <p:ph type="title"/>
          </p:nvPr>
        </p:nvSpPr>
        <p:spPr>
          <a:xfrm>
            <a:off x="774700" y="762000"/>
            <a:ext cx="3759200" cy="3340100"/>
          </a:xfrm>
        </p:spPr>
        <p:txBody>
          <a:bodyPr>
            <a:normAutofit/>
          </a:bodyPr>
          <a:lstStyle/>
          <a:p>
            <a:r>
              <a:rPr lang="en-US" dirty="0">
                <a:solidFill>
                  <a:srgbClr val="FFFFFF"/>
                </a:solidFill>
              </a:rPr>
              <a:t>Target users</a:t>
            </a:r>
          </a:p>
        </p:txBody>
      </p:sp>
      <p:sp>
        <p:nvSpPr>
          <p:cNvPr id="3" name="Content Placeholder 2">
            <a:extLst>
              <a:ext uri="{FF2B5EF4-FFF2-40B4-BE49-F238E27FC236}">
                <a16:creationId xmlns:a16="http://schemas.microsoft.com/office/drawing/2014/main" id="{6DB10A3B-7146-4A21-8C4A-4BF3C60F043B}"/>
              </a:ext>
            </a:extLst>
          </p:cNvPr>
          <p:cNvSpPr>
            <a:spLocks noGrp="1"/>
          </p:cNvSpPr>
          <p:nvPr>
            <p:ph idx="1"/>
          </p:nvPr>
        </p:nvSpPr>
        <p:spPr>
          <a:xfrm>
            <a:off x="7658103" y="795548"/>
            <a:ext cx="3759198" cy="5275603"/>
          </a:xfrm>
        </p:spPr>
        <p:txBody>
          <a:bodyPr anchor="ctr">
            <a:normAutofit/>
          </a:bodyPr>
          <a:lstStyle/>
          <a:p>
            <a:r>
              <a:rPr lang="en-US" sz="3200" dirty="0"/>
              <a:t>Preventive </a:t>
            </a:r>
          </a:p>
          <a:p>
            <a:r>
              <a:rPr lang="en-US" sz="3200" dirty="0"/>
              <a:t>Therapeutic</a:t>
            </a:r>
          </a:p>
          <a:p>
            <a:r>
              <a:rPr lang="en-US" sz="3200" dirty="0"/>
              <a:t>General population</a:t>
            </a:r>
          </a:p>
          <a:p>
            <a:r>
              <a:rPr lang="en-US" sz="3200" dirty="0"/>
              <a:t>People who will benefit from therapy</a:t>
            </a:r>
          </a:p>
        </p:txBody>
      </p:sp>
    </p:spTree>
    <p:extLst>
      <p:ext uri="{BB962C8B-B14F-4D97-AF65-F5344CB8AC3E}">
        <p14:creationId xmlns:p14="http://schemas.microsoft.com/office/powerpoint/2010/main" val="75399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22E5-0B59-44EB-BA73-F6C1771448EA}"/>
              </a:ext>
            </a:extLst>
          </p:cNvPr>
          <p:cNvSpPr>
            <a:spLocks noGrp="1"/>
          </p:cNvSpPr>
          <p:nvPr>
            <p:ph type="title"/>
          </p:nvPr>
        </p:nvSpPr>
        <p:spPr>
          <a:xfrm>
            <a:off x="838200" y="344805"/>
            <a:ext cx="10515600" cy="1325563"/>
          </a:xfrm>
        </p:spPr>
        <p:txBody>
          <a:bodyPr/>
          <a:lstStyle/>
          <a:p>
            <a:r>
              <a:rPr lang="en-US" dirty="0"/>
              <a:t>Experience </a:t>
            </a:r>
          </a:p>
        </p:txBody>
      </p:sp>
      <p:sp>
        <p:nvSpPr>
          <p:cNvPr id="3" name="Content Placeholder 2">
            <a:extLst>
              <a:ext uri="{FF2B5EF4-FFF2-40B4-BE49-F238E27FC236}">
                <a16:creationId xmlns:a16="http://schemas.microsoft.com/office/drawing/2014/main" id="{C953ADA1-704A-4446-A091-5BA38D8F96BF}"/>
              </a:ext>
            </a:extLst>
          </p:cNvPr>
          <p:cNvSpPr>
            <a:spLocks noGrp="1"/>
          </p:cNvSpPr>
          <p:nvPr>
            <p:ph idx="1"/>
          </p:nvPr>
        </p:nvSpPr>
        <p:spPr>
          <a:xfrm>
            <a:off x="838199" y="1825625"/>
            <a:ext cx="10802815" cy="4351338"/>
          </a:xfrm>
        </p:spPr>
        <p:txBody>
          <a:bodyPr/>
          <a:lstStyle/>
          <a:p>
            <a:r>
              <a:rPr lang="en-US" sz="3200" b="1" dirty="0"/>
              <a:t>Fun, encouraging, empowering, enabling and educational</a:t>
            </a:r>
          </a:p>
          <a:p>
            <a:endParaRPr lang="en-US" sz="3200" b="1" dirty="0"/>
          </a:p>
          <a:p>
            <a:r>
              <a:rPr lang="en-US" sz="3200" b="1" dirty="0"/>
              <a:t>Respondent Vs. Operant</a:t>
            </a:r>
          </a:p>
          <a:p>
            <a:endParaRPr lang="en-US" sz="3200" b="1" dirty="0"/>
          </a:p>
          <a:p>
            <a:r>
              <a:rPr lang="en-US" sz="3200" b="1" dirty="0"/>
              <a:t>Have different options </a:t>
            </a:r>
          </a:p>
          <a:p>
            <a:endParaRPr lang="en-US" sz="3200" b="1" dirty="0"/>
          </a:p>
          <a:p>
            <a:pPr marL="0" indent="0">
              <a:buNone/>
            </a:pPr>
            <a:endParaRPr lang="en-US" sz="3200" b="1" dirty="0"/>
          </a:p>
          <a:p>
            <a:pPr marL="0" indent="0">
              <a:buNone/>
            </a:pPr>
            <a:endParaRPr lang="en-US" dirty="0"/>
          </a:p>
        </p:txBody>
      </p:sp>
    </p:spTree>
    <p:extLst>
      <p:ext uri="{BB962C8B-B14F-4D97-AF65-F5344CB8AC3E}">
        <p14:creationId xmlns:p14="http://schemas.microsoft.com/office/powerpoint/2010/main" val="145902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BC2395-FA3A-4F78-A8A3-A8E5B87BD3CA}"/>
              </a:ext>
            </a:extLst>
          </p:cNvPr>
          <p:cNvSpPr>
            <a:spLocks noGrp="1"/>
          </p:cNvSpPr>
          <p:nvPr>
            <p:ph type="title"/>
          </p:nvPr>
        </p:nvSpPr>
        <p:spPr>
          <a:xfrm>
            <a:off x="943277" y="712269"/>
            <a:ext cx="3370998" cy="5502264"/>
          </a:xfrm>
        </p:spPr>
        <p:txBody>
          <a:bodyPr>
            <a:normAutofit/>
          </a:bodyPr>
          <a:lstStyle/>
          <a:p>
            <a:r>
              <a:rPr lang="en-US" sz="3100">
                <a:solidFill>
                  <a:srgbClr val="FFFFFF"/>
                </a:solidFill>
              </a:rPr>
              <a:t>Recommendations for MHapps</a:t>
            </a:r>
          </a:p>
        </p:txBody>
      </p:sp>
      <p:graphicFrame>
        <p:nvGraphicFramePr>
          <p:cNvPr id="5" name="Content Placeholder 2">
            <a:extLst>
              <a:ext uri="{FF2B5EF4-FFF2-40B4-BE49-F238E27FC236}">
                <a16:creationId xmlns:a16="http://schemas.microsoft.com/office/drawing/2014/main" id="{059E996C-218B-42AC-8926-51B44E505AF4}"/>
              </a:ext>
            </a:extLst>
          </p:cNvPr>
          <p:cNvGraphicFramePr>
            <a:graphicFrameLocks noGrp="1"/>
          </p:cNvGraphicFramePr>
          <p:nvPr>
            <p:ph idx="1"/>
            <p:extLst>
              <p:ext uri="{D42A27DB-BD31-4B8C-83A1-F6EECF244321}">
                <p14:modId xmlns:p14="http://schemas.microsoft.com/office/powerpoint/2010/main" val="156372069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29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63C001-A42A-4510-8687-EC027D0A05A3}"/>
              </a:ext>
            </a:extLst>
          </p:cNvPr>
          <p:cNvSpPr>
            <a:spLocks noGrp="1"/>
          </p:cNvSpPr>
          <p:nvPr>
            <p:ph type="title"/>
          </p:nvPr>
        </p:nvSpPr>
        <p:spPr>
          <a:xfrm>
            <a:off x="838200" y="811161"/>
            <a:ext cx="3335594" cy="5403370"/>
          </a:xfrm>
        </p:spPr>
        <p:txBody>
          <a:bodyPr>
            <a:normAutofit/>
          </a:bodyPr>
          <a:lstStyle/>
          <a:p>
            <a:r>
              <a:rPr lang="en-US" sz="3100">
                <a:solidFill>
                  <a:schemeClr val="bg1"/>
                </a:solidFill>
              </a:rPr>
              <a:t>Recommendations for MHapps</a:t>
            </a:r>
          </a:p>
        </p:txBody>
      </p:sp>
      <p:graphicFrame>
        <p:nvGraphicFramePr>
          <p:cNvPr id="5" name="Content Placeholder 2">
            <a:extLst>
              <a:ext uri="{FF2B5EF4-FFF2-40B4-BE49-F238E27FC236}">
                <a16:creationId xmlns:a16="http://schemas.microsoft.com/office/drawing/2014/main" id="{17F00DF3-58D1-4120-B6EC-5AE0BC21AAB7}"/>
              </a:ext>
            </a:extLst>
          </p:cNvPr>
          <p:cNvGraphicFramePr>
            <a:graphicFrameLocks noGrp="1"/>
          </p:cNvGraphicFramePr>
          <p:nvPr>
            <p:ph idx="1"/>
            <p:extLst>
              <p:ext uri="{D42A27DB-BD31-4B8C-83A1-F6EECF244321}">
                <p14:modId xmlns:p14="http://schemas.microsoft.com/office/powerpoint/2010/main" val="82088186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9E65DB21-CC26-4C98-A013-07C3F24266B7}"/>
              </a:ext>
            </a:extLst>
          </p:cNvPr>
          <p:cNvSpPr/>
          <p:nvPr/>
        </p:nvSpPr>
        <p:spPr>
          <a:xfrm>
            <a:off x="8504238" y="6519148"/>
            <a:ext cx="3793859"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(Bakker, </a:t>
            </a:r>
            <a:r>
              <a:rPr lang="en-US" sz="1400" dirty="0" err="1">
                <a:latin typeface="Times New Roman" panose="02020603050405020304" pitchFamily="18" charset="0"/>
                <a:ea typeface="Times New Roman" panose="02020603050405020304" pitchFamily="18" charset="0"/>
              </a:rPr>
              <a:t>Kazantzis</a:t>
            </a:r>
            <a:r>
              <a:rPr lang="en-US" sz="1400" dirty="0">
                <a:latin typeface="Times New Roman" panose="02020603050405020304" pitchFamily="18" charset="0"/>
                <a:ea typeface="Times New Roman" panose="02020603050405020304" pitchFamily="18" charset="0"/>
              </a:rPr>
              <a:t>, </a:t>
            </a:r>
            <a:r>
              <a:rPr lang="en-US" sz="1400" dirty="0" err="1">
                <a:latin typeface="Times New Roman" panose="02020603050405020304" pitchFamily="18" charset="0"/>
                <a:ea typeface="Times New Roman" panose="02020603050405020304" pitchFamily="18" charset="0"/>
              </a:rPr>
              <a:t>Rickwood</a:t>
            </a:r>
            <a:r>
              <a:rPr lang="en-US" sz="1400" dirty="0">
                <a:latin typeface="Times New Roman" panose="02020603050405020304" pitchFamily="18" charset="0"/>
                <a:ea typeface="Times New Roman" panose="02020603050405020304" pitchFamily="18" charset="0"/>
              </a:rPr>
              <a:t>, &amp; Rickard, 2016)</a:t>
            </a:r>
            <a:endParaRPr lang="en-US" dirty="0"/>
          </a:p>
        </p:txBody>
      </p:sp>
    </p:spTree>
    <p:extLst>
      <p:ext uri="{BB962C8B-B14F-4D97-AF65-F5344CB8AC3E}">
        <p14:creationId xmlns:p14="http://schemas.microsoft.com/office/powerpoint/2010/main" val="404144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B8FE8277-CF60-4284-97D5-36895B16E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88" y="2722483"/>
            <a:ext cx="5170711" cy="290528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1" name="Freeform: Shape 20">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9A3EB-F128-4DF1-B308-5B1BF29E37DE}"/>
              </a:ext>
            </a:extLst>
          </p:cNvPr>
          <p:cNvSpPr>
            <a:spLocks noGrp="1"/>
          </p:cNvSpPr>
          <p:nvPr>
            <p:ph type="title"/>
          </p:nvPr>
        </p:nvSpPr>
        <p:spPr>
          <a:xfrm>
            <a:off x="838200" y="365126"/>
            <a:ext cx="5340605" cy="1146176"/>
          </a:xfrm>
        </p:spPr>
        <p:txBody>
          <a:bodyPr>
            <a:normAutofit/>
          </a:bodyPr>
          <a:lstStyle/>
          <a:p>
            <a:r>
              <a:rPr lang="en-US"/>
              <a:t>Gamification </a:t>
            </a:r>
          </a:p>
        </p:txBody>
      </p:sp>
      <p:sp>
        <p:nvSpPr>
          <p:cNvPr id="3" name="Content Placeholder 2">
            <a:extLst>
              <a:ext uri="{FF2B5EF4-FFF2-40B4-BE49-F238E27FC236}">
                <a16:creationId xmlns:a16="http://schemas.microsoft.com/office/drawing/2014/main" id="{24A8585D-6005-47F5-88A4-44B7A890F198}"/>
              </a:ext>
            </a:extLst>
          </p:cNvPr>
          <p:cNvSpPr>
            <a:spLocks noGrp="1"/>
          </p:cNvSpPr>
          <p:nvPr>
            <p:ph idx="1"/>
          </p:nvPr>
        </p:nvSpPr>
        <p:spPr>
          <a:xfrm>
            <a:off x="838200" y="2173288"/>
            <a:ext cx="3603171" cy="3639684"/>
          </a:xfrm>
        </p:spPr>
        <p:txBody>
          <a:bodyPr anchor="ctr">
            <a:normAutofit/>
          </a:bodyPr>
          <a:lstStyle/>
          <a:p>
            <a:pPr marL="0" indent="0">
              <a:buNone/>
            </a:pPr>
            <a:r>
              <a:rPr lang="en-US" dirty="0">
                <a:solidFill>
                  <a:schemeClr val="bg1"/>
                </a:solidFill>
              </a:rPr>
              <a:t>Gamification is ‘’the use of game mechanics and experience design to digitally engage and motivate people to achieve their goals”.</a:t>
            </a:r>
          </a:p>
          <a:p>
            <a:pPr marL="0" indent="0">
              <a:buNone/>
            </a:pPr>
            <a:endParaRPr lang="en-US" dirty="0">
              <a:solidFill>
                <a:schemeClr val="bg1"/>
              </a:solidFill>
            </a:endParaRPr>
          </a:p>
          <a:p>
            <a:pPr marL="0" indent="0">
              <a:buNone/>
            </a:pPr>
            <a:r>
              <a:rPr lang="en-US" dirty="0">
                <a:solidFill>
                  <a:schemeClr val="bg1"/>
                </a:solidFill>
              </a:rPr>
              <a:t>		</a:t>
            </a:r>
            <a:r>
              <a:rPr lang="en-US" sz="2000" i="1" dirty="0">
                <a:solidFill>
                  <a:schemeClr val="bg1"/>
                </a:solidFill>
              </a:rPr>
              <a:t>Gartner</a:t>
            </a:r>
            <a:endParaRPr lang="en-US" i="1"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16180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Content Placeholder 5" descr="A screen shot of a person&#10;&#10;Description generated with high confidence">
            <a:extLst>
              <a:ext uri="{FF2B5EF4-FFF2-40B4-BE49-F238E27FC236}">
                <a16:creationId xmlns:a16="http://schemas.microsoft.com/office/drawing/2014/main" id="{499F32FB-0E45-4E20-8812-3FBCD08DD5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666"/>
          <a:stretch/>
        </p:blipFill>
        <p:spPr>
          <a:xfrm>
            <a:off x="20" y="10"/>
            <a:ext cx="12191980" cy="6857990"/>
          </a:xfrm>
          <a:prstGeom prst="rect">
            <a:avLst/>
          </a:prstGeom>
        </p:spPr>
      </p:pic>
    </p:spTree>
    <p:extLst>
      <p:ext uri="{BB962C8B-B14F-4D97-AF65-F5344CB8AC3E}">
        <p14:creationId xmlns:p14="http://schemas.microsoft.com/office/powerpoint/2010/main" val="395134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4FC22-36E2-4A2C-A12C-6DAD68DC212F}"/>
              </a:ext>
            </a:extLst>
          </p:cNvPr>
          <p:cNvSpPr>
            <a:spLocks noGrp="1"/>
          </p:cNvSpPr>
          <p:nvPr>
            <p:ph idx="1"/>
          </p:nvPr>
        </p:nvSpPr>
        <p:spPr>
          <a:xfrm>
            <a:off x="838199" y="1825625"/>
            <a:ext cx="12403015" cy="4351338"/>
          </a:xfrm>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ln w="0"/>
                <a:effectLst>
                  <a:outerShdw blurRad="38100" dist="19050" dir="2700000" algn="tl" rotWithShape="0">
                    <a:schemeClr val="dk1">
                      <a:alpha val="40000"/>
                    </a:schemeClr>
                  </a:outerShdw>
                </a:effectLst>
              </a:rPr>
              <a:t>    </a:t>
            </a:r>
          </a:p>
          <a:p>
            <a:pPr marL="0" indent="0">
              <a:buNone/>
            </a:pPr>
            <a:endParaRPr lang="en-US" dirty="0">
              <a:ln w="0"/>
              <a:effectLst>
                <a:outerShdw blurRad="38100" dist="19050" dir="2700000" algn="tl" rotWithShape="0">
                  <a:schemeClr val="dk1">
                    <a:alpha val="40000"/>
                  </a:schemeClr>
                </a:outerShdw>
              </a:effectLst>
            </a:endParaRPr>
          </a:p>
          <a:p>
            <a:pPr marL="0" indent="0">
              <a:buNone/>
            </a:pPr>
            <a:endParaRPr lang="en-US" dirty="0">
              <a:ln w="0"/>
              <a:effectLst>
                <a:outerShdw blurRad="38100" dist="19050" dir="2700000" algn="tl" rotWithShape="0">
                  <a:schemeClr val="dk1">
                    <a:alpha val="40000"/>
                  </a:schemeClr>
                </a:outerShdw>
              </a:effectLst>
            </a:endParaRPr>
          </a:p>
          <a:p>
            <a:pPr marL="0" indent="0">
              <a:buNone/>
            </a:pPr>
            <a:r>
              <a:rPr lang="en-US" dirty="0">
                <a:ln w="0"/>
                <a:effectLst>
                  <a:outerShdw blurRad="38100" dist="19050" dir="2700000" algn="tl" rotWithShape="0">
                    <a:schemeClr val="dk1">
                      <a:alpha val="40000"/>
                    </a:schemeClr>
                  </a:outerShdw>
                </a:effectLst>
              </a:rPr>
              <a:t>    </a:t>
            </a:r>
            <a:r>
              <a:rPr lang="en-US" sz="3600" dirty="0">
                <a:ln w="0">
                  <a:solidFill>
                    <a:sysClr val="windowText" lastClr="000000"/>
                  </a:solidFill>
                </a:ln>
                <a:effectLst>
                  <a:outerShdw blurRad="38100" dist="19050" dir="2700000" algn="tl" rotWithShape="0">
                    <a:schemeClr val="dk1">
                      <a:alpha val="40000"/>
                    </a:schemeClr>
                  </a:outerShdw>
                </a:effectLst>
              </a:rPr>
              <a:t>ENGAGEMENT</a:t>
            </a:r>
            <a:r>
              <a:rPr lang="en-US" dirty="0">
                <a:ln w="0"/>
                <a:effectLst>
                  <a:outerShdw blurRad="38100" dist="19050" dir="2700000" algn="tl" rotWithShape="0">
                    <a:schemeClr val="dk1">
                      <a:alpha val="40000"/>
                    </a:schemeClr>
                  </a:outerShdw>
                </a:effectLst>
              </a:rPr>
              <a:t>               </a:t>
            </a:r>
            <a:r>
              <a:rPr lang="en-US" sz="3600" b="1" dirty="0">
                <a:ln w="0"/>
                <a:effectLst>
                  <a:outerShdw blurRad="38100" dist="19050" dir="2700000" algn="tl" rotWithShape="0">
                    <a:schemeClr val="dk1">
                      <a:alpha val="40000"/>
                    </a:schemeClr>
                  </a:outerShdw>
                </a:effectLst>
              </a:rPr>
              <a:t>KNOWLEDGE RENTENTION </a:t>
            </a:r>
          </a:p>
          <a:p>
            <a:pPr marL="0" indent="0">
              <a:buNone/>
            </a:pPr>
            <a:r>
              <a:rPr lang="en-US" sz="3600" b="1" dirty="0">
                <a:ln w="0"/>
                <a:effectLst>
                  <a:outerShdw blurRad="38100" dist="19050" dir="2700000" algn="tl" rotWithShape="0">
                    <a:schemeClr val="dk1">
                      <a:alpha val="40000"/>
                    </a:schemeClr>
                  </a:outerShdw>
                </a:effectLst>
              </a:rPr>
              <a:t>					     AND ABSORPTION</a:t>
            </a:r>
          </a:p>
          <a:p>
            <a:pPr marL="0" indent="0">
              <a:buNone/>
            </a:pPr>
            <a:endParaRPr lang="en-US" dirty="0"/>
          </a:p>
        </p:txBody>
      </p:sp>
      <p:sp>
        <p:nvSpPr>
          <p:cNvPr id="4" name="Arrow: Up 3">
            <a:extLst>
              <a:ext uri="{FF2B5EF4-FFF2-40B4-BE49-F238E27FC236}">
                <a16:creationId xmlns:a16="http://schemas.microsoft.com/office/drawing/2014/main" id="{FEEB7860-919C-46A3-BF0E-E6E0AFD31096}"/>
              </a:ext>
            </a:extLst>
          </p:cNvPr>
          <p:cNvSpPr/>
          <p:nvPr/>
        </p:nvSpPr>
        <p:spPr>
          <a:xfrm>
            <a:off x="571499" y="4721465"/>
            <a:ext cx="533400" cy="844064"/>
          </a:xfrm>
          <a:prstGeom prst="upArrow">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A1D19FC-0DAB-48CA-A249-69065DF9B33D}"/>
              </a:ext>
            </a:extLst>
          </p:cNvPr>
          <p:cNvSpPr/>
          <p:nvPr/>
        </p:nvSpPr>
        <p:spPr>
          <a:xfrm flipV="1">
            <a:off x="4149976" y="4853353"/>
            <a:ext cx="879225" cy="597879"/>
          </a:xfrm>
          <a:prstGeom prst="rightArrow">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Image result for increase in learning skills">
            <a:extLst>
              <a:ext uri="{FF2B5EF4-FFF2-40B4-BE49-F238E27FC236}">
                <a16:creationId xmlns:a16="http://schemas.microsoft.com/office/drawing/2014/main" id="{062670DD-762A-4C05-8AAD-67DCFE326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99" y="493986"/>
            <a:ext cx="8325133" cy="333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69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3617</TotalTime>
  <Words>1086</Words>
  <Application>Microsoft Office PowerPoint</Application>
  <PresentationFormat>Widescreen</PresentationFormat>
  <Paragraphs>152</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GAMIFYING MHapps </vt:lpstr>
      <vt:lpstr>The Need</vt:lpstr>
      <vt:lpstr>Target users</vt:lpstr>
      <vt:lpstr>Experience </vt:lpstr>
      <vt:lpstr>Recommendations for MHapps</vt:lpstr>
      <vt:lpstr>Recommendations for MHapps</vt:lpstr>
      <vt:lpstr>Gamification </vt:lpstr>
      <vt:lpstr>PowerPoint Presentation</vt:lpstr>
      <vt:lpstr>PowerPoint Presentation</vt:lpstr>
      <vt:lpstr>Advantages of Gamification</vt:lpstr>
      <vt:lpstr>Forms of Gamification</vt:lpstr>
      <vt:lpstr>Gamification Elements: electronic games</vt:lpstr>
      <vt:lpstr>Applied games</vt:lpstr>
      <vt:lpstr>Gamification Elements: Videogame Play</vt:lpstr>
      <vt:lpstr>Gamification Elements: Videogame Play</vt:lpstr>
      <vt:lpstr>PowerPoint Presentation</vt:lpstr>
      <vt:lpstr>Gamification Elements: Videogame Play</vt:lpstr>
      <vt:lpstr>Scenario </vt:lpstr>
      <vt:lpstr>PowerPoint Presentation</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lrajeshk</dc:creator>
  <cp:lastModifiedBy>Lavanya Rajesh Kumar</cp:lastModifiedBy>
  <cp:revision>60</cp:revision>
  <dcterms:created xsi:type="dcterms:W3CDTF">2018-03-13T22:32:24Z</dcterms:created>
  <dcterms:modified xsi:type="dcterms:W3CDTF">2018-03-25T22:15:15Z</dcterms:modified>
</cp:coreProperties>
</file>